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5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96"/>
    <p:restoredTop sz="96405"/>
  </p:normalViewPr>
  <p:slideViewPr>
    <p:cSldViewPr snapToGrid="0" snapToObjects="1">
      <p:cViewPr>
        <p:scale>
          <a:sx n="110" d="100"/>
          <a:sy n="110" d="100"/>
        </p:scale>
        <p:origin x="912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BF6E6-717D-E64E-A287-492F8A05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E454C9-B4D4-8E49-8E25-2940640B8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084E69-C098-AB4A-8C14-05873E517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25506-3B06-164F-8CBF-898B77D20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9645-9EA5-2542-B3B2-CD679F91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272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DE7F3-B3E5-EF4D-8962-7217C5612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184DAD-6317-D049-AF9C-4EC632694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96985-35B5-FA4D-9B0E-84862EB66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776A0-34E4-3D45-AC53-E5BCF9AE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9F51B-8D1A-2A4F-B8CA-66AA198CD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9544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DAB7A8-E195-3240-A304-CC24F17C28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1666E-3825-0C47-8CD6-9D47E8247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8ED91-2BB8-424C-9E2C-7C6409628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98231-89E7-0C49-B648-392FADA57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4F634-44F8-B948-A421-B0A2A11B9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131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059B8-B8C0-0747-8C1A-0EE349EB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F09BD-D78B-7847-A06B-1C9BA8BB4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07F34-1989-2448-9DD4-159121465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4D58F-1212-ED48-B3C2-DC2FF1CF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D825F-6248-0648-8EEC-B3D1ACB52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4719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5617E-8B9B-8F42-B066-C5467DF6F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FCA48-4067-5242-AED0-07B60E6BA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1B4A4-BFFC-FF42-B74B-75702A893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82F3D-B704-FF45-B54D-10A3D0844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01FD-886E-E245-A958-52657ACA5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0053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6E883-19FB-AE49-8E3A-CCEFF9941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02150-AE9E-FE4E-80E2-7D9386CB9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CD9157-1F50-3E4C-9227-015AFEBFD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F64DC-A4AF-1D4B-9199-FD57AC125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9A280-2304-4E40-A057-98252E947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0CE267-C6A2-854D-8B5B-4A2B86152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3621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A47BF-1F8E-D34C-A458-D60991639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3094A-D20F-6E47-9BC1-467E45F72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4A569-B87E-3D41-B5BB-353D054622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94D6C5-9340-EC41-9ED6-ED45C7F71D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D96FBD-0C9E-E546-9C8F-E63E187A4B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28B36E-9CA1-5045-B794-8DCD7DC1E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07A4D-BFD3-CD46-A445-DAA745CC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B948B1-9565-9A42-8460-7B7186977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4227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537B6-8600-9E4A-A529-1E478CAA5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C4D90-91D5-0444-BB8F-C0501AC41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F01CA8-48B3-D040-AE2F-1EA9FB87C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D3AEF-BAE8-7942-B690-54144EE21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8338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BCE679-A77C-DB4C-BD2A-931680F03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4A6669-BFFC-6F46-B9EB-93C6B7B29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20B1D-648A-544B-BDC7-1BFD29C5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982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45199-3B8F-3048-851A-728A8907D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61996-DECA-B34B-A542-F16E4F938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025EFB-7061-5045-B961-ED5011A5F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85557-E8A7-3749-9A8C-DAD0B0A89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EFCED-6E3F-5244-AB5E-F7A05AF92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69C1F-5040-2847-8AEA-9BA7AC91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6863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1406D-09E9-B644-829D-A72C6E48A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12D5F7-CCC3-5D44-AB26-79BAB88465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3EA5F-0D3B-5D42-B5B9-901399B54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D5F0E-9CE2-F94F-8945-FDE5326A6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1790F1-DC56-EA47-A5DE-5E15D15A6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F698B-FB08-3045-8D68-BB8C7311B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758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FF73C7-B3D4-9843-82FE-B6F01796B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904DC-1C14-E241-BE3B-9DFEAC083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4B276-CC05-6846-BCB8-1C4DDF6610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78C72-540D-B747-AB9D-A738C0927A38}" type="datetimeFigureOut">
              <a:rPr lang="es-ES" smtClean="0"/>
              <a:t>18/5/20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F5F99-4E17-A347-A6CF-19CC66298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DB963-DD10-B543-947D-8FD52A19E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100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microsoft.com/office/2007/relationships/hdphoto" Target="../media/hdphoto10.wdp"/><Relationship Id="rId18" Type="http://schemas.microsoft.com/office/2007/relationships/hdphoto" Target="../media/hdphoto15.wdp"/><Relationship Id="rId26" Type="http://schemas.microsoft.com/office/2007/relationships/hdphoto" Target="../media/hdphoto23.wdp"/><Relationship Id="rId3" Type="http://schemas.microsoft.com/office/2007/relationships/hdphoto" Target="../media/hdphoto1.wdp"/><Relationship Id="rId21" Type="http://schemas.microsoft.com/office/2007/relationships/hdphoto" Target="../media/hdphoto18.wdp"/><Relationship Id="rId7" Type="http://schemas.microsoft.com/office/2007/relationships/hdphoto" Target="../media/hdphoto5.wdp"/><Relationship Id="rId12" Type="http://schemas.openxmlformats.org/officeDocument/2006/relationships/image" Target="../media/image2.png"/><Relationship Id="rId17" Type="http://schemas.microsoft.com/office/2007/relationships/hdphoto" Target="../media/hdphoto14.wdp"/><Relationship Id="rId25" Type="http://schemas.microsoft.com/office/2007/relationships/hdphoto" Target="../media/hdphoto22.wdp"/><Relationship Id="rId2" Type="http://schemas.openxmlformats.org/officeDocument/2006/relationships/image" Target="../media/image1.png"/><Relationship Id="rId16" Type="http://schemas.microsoft.com/office/2007/relationships/hdphoto" Target="../media/hdphoto13.wdp"/><Relationship Id="rId20" Type="http://schemas.microsoft.com/office/2007/relationships/hdphoto" Target="../media/hdphoto17.wdp"/><Relationship Id="rId29" Type="http://schemas.microsoft.com/office/2007/relationships/hdphoto" Target="../media/hdphoto26.wdp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11" Type="http://schemas.microsoft.com/office/2007/relationships/hdphoto" Target="../media/hdphoto9.wdp"/><Relationship Id="rId24" Type="http://schemas.microsoft.com/office/2007/relationships/hdphoto" Target="../media/hdphoto21.wdp"/><Relationship Id="rId5" Type="http://schemas.microsoft.com/office/2007/relationships/hdphoto" Target="../media/hdphoto3.wdp"/><Relationship Id="rId15" Type="http://schemas.microsoft.com/office/2007/relationships/hdphoto" Target="../media/hdphoto12.wdp"/><Relationship Id="rId23" Type="http://schemas.microsoft.com/office/2007/relationships/hdphoto" Target="../media/hdphoto20.wdp"/><Relationship Id="rId28" Type="http://schemas.microsoft.com/office/2007/relationships/hdphoto" Target="../media/hdphoto25.wdp"/><Relationship Id="rId10" Type="http://schemas.microsoft.com/office/2007/relationships/hdphoto" Target="../media/hdphoto8.wdp"/><Relationship Id="rId19" Type="http://schemas.microsoft.com/office/2007/relationships/hdphoto" Target="../media/hdphoto16.wdp"/><Relationship Id="rId31" Type="http://schemas.microsoft.com/office/2007/relationships/hdphoto" Target="../media/hdphoto27.wdp"/><Relationship Id="rId4" Type="http://schemas.microsoft.com/office/2007/relationships/hdphoto" Target="../media/hdphoto2.wdp"/><Relationship Id="rId9" Type="http://schemas.microsoft.com/office/2007/relationships/hdphoto" Target="../media/hdphoto7.wdp"/><Relationship Id="rId14" Type="http://schemas.microsoft.com/office/2007/relationships/hdphoto" Target="../media/hdphoto11.wdp"/><Relationship Id="rId22" Type="http://schemas.microsoft.com/office/2007/relationships/hdphoto" Target="../media/hdphoto19.wdp"/><Relationship Id="rId27" Type="http://schemas.microsoft.com/office/2007/relationships/hdphoto" Target="../media/hdphoto24.wdp"/><Relationship Id="rId30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8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roup 166">
            <a:extLst>
              <a:ext uri="{FF2B5EF4-FFF2-40B4-BE49-F238E27FC236}">
                <a16:creationId xmlns:a16="http://schemas.microsoft.com/office/drawing/2014/main" id="{64ECE25C-B52C-A448-A2F0-5DCD28678551}"/>
              </a:ext>
            </a:extLst>
          </p:cNvPr>
          <p:cNvGrpSpPr/>
          <p:nvPr/>
        </p:nvGrpSpPr>
        <p:grpSpPr>
          <a:xfrm>
            <a:off x="2058168" y="113528"/>
            <a:ext cx="8075663" cy="6903961"/>
            <a:chOff x="1462038" y="148979"/>
            <a:chExt cx="8075663" cy="6903961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86C54D36-14EB-654A-9C02-763144B338DA}"/>
                </a:ext>
              </a:extLst>
            </p:cNvPr>
            <p:cNvSpPr/>
            <p:nvPr/>
          </p:nvSpPr>
          <p:spPr>
            <a:xfrm rot="3590130">
              <a:off x="3298102" y="3784353"/>
              <a:ext cx="1309158" cy="1670373"/>
            </a:xfrm>
            <a:prstGeom prst="ellipse">
              <a:avLst/>
            </a:prstGeom>
            <a:solidFill>
              <a:schemeClr val="bg1">
                <a:lumMod val="75000"/>
                <a:alpha val="43000"/>
              </a:schemeClr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4" name="Imagen 34" descr="roble.png">
              <a:extLst>
                <a:ext uri="{FF2B5EF4-FFF2-40B4-BE49-F238E27FC236}">
                  <a16:creationId xmlns:a16="http://schemas.microsoft.com/office/drawing/2014/main" id="{A05AC426-2562-574C-8D07-D56936E72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19121" y="2546985"/>
              <a:ext cx="719013" cy="858569"/>
            </a:xfrm>
            <a:prstGeom prst="rect">
              <a:avLst/>
            </a:prstGeom>
          </p:spPr>
        </p:pic>
        <p:pic>
          <p:nvPicPr>
            <p:cNvPr id="15" name="Imagen 34" descr="roble.png">
              <a:extLst>
                <a:ext uri="{FF2B5EF4-FFF2-40B4-BE49-F238E27FC236}">
                  <a16:creationId xmlns:a16="http://schemas.microsoft.com/office/drawing/2014/main" id="{7810C3EF-BAC9-0444-869C-68035D5F2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181811" y="2642985"/>
              <a:ext cx="536977" cy="641200"/>
            </a:xfrm>
            <a:prstGeom prst="rect">
              <a:avLst/>
            </a:prstGeom>
          </p:spPr>
        </p:pic>
        <p:pic>
          <p:nvPicPr>
            <p:cNvPr id="16" name="Imagen 34" descr="roble.png">
              <a:extLst>
                <a:ext uri="{FF2B5EF4-FFF2-40B4-BE49-F238E27FC236}">
                  <a16:creationId xmlns:a16="http://schemas.microsoft.com/office/drawing/2014/main" id="{D492DCB0-1A1A-BC4C-89BD-8FB380B92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541769" y="3339321"/>
              <a:ext cx="607942" cy="725939"/>
            </a:xfrm>
            <a:prstGeom prst="rect">
              <a:avLst/>
            </a:prstGeom>
          </p:spPr>
        </p:pic>
        <p:pic>
          <p:nvPicPr>
            <p:cNvPr id="17" name="Imagen 34" descr="roble.png">
              <a:extLst>
                <a:ext uri="{FF2B5EF4-FFF2-40B4-BE49-F238E27FC236}">
                  <a16:creationId xmlns:a16="http://schemas.microsoft.com/office/drawing/2014/main" id="{DD110CDF-5649-0B4F-B52E-91DB3A203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429345" y="4757535"/>
              <a:ext cx="592653" cy="775411"/>
            </a:xfrm>
            <a:prstGeom prst="rect">
              <a:avLst/>
            </a:prstGeom>
          </p:spPr>
        </p:pic>
        <p:pic>
          <p:nvPicPr>
            <p:cNvPr id="18" name="Imagen 34" descr="roble.png">
              <a:extLst>
                <a:ext uri="{FF2B5EF4-FFF2-40B4-BE49-F238E27FC236}">
                  <a16:creationId xmlns:a16="http://schemas.microsoft.com/office/drawing/2014/main" id="{0A3CC215-91F6-0F43-9F83-0FE0B1AFF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027328" y="3862355"/>
              <a:ext cx="805387" cy="961707"/>
            </a:xfrm>
            <a:prstGeom prst="rect">
              <a:avLst/>
            </a:prstGeom>
          </p:spPr>
        </p:pic>
        <p:pic>
          <p:nvPicPr>
            <p:cNvPr id="25" name="Imagen 34" descr="roble.png">
              <a:extLst>
                <a:ext uri="{FF2B5EF4-FFF2-40B4-BE49-F238E27FC236}">
                  <a16:creationId xmlns:a16="http://schemas.microsoft.com/office/drawing/2014/main" id="{D7AABA52-28E1-ED45-9511-FFD98B099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4143" y="2838491"/>
              <a:ext cx="675083" cy="806112"/>
            </a:xfrm>
            <a:prstGeom prst="rect">
              <a:avLst/>
            </a:prstGeom>
          </p:spPr>
        </p:pic>
        <p:pic>
          <p:nvPicPr>
            <p:cNvPr id="26" name="Imagen 34" descr="roble.png">
              <a:extLst>
                <a:ext uri="{FF2B5EF4-FFF2-40B4-BE49-F238E27FC236}">
                  <a16:creationId xmlns:a16="http://schemas.microsoft.com/office/drawing/2014/main" id="{8BE79C4C-35EB-2D4F-A024-0B727C766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6167" y="3779839"/>
              <a:ext cx="878871" cy="1049453"/>
            </a:xfrm>
            <a:prstGeom prst="rect">
              <a:avLst/>
            </a:prstGeom>
          </p:spPr>
        </p:pic>
        <p:pic>
          <p:nvPicPr>
            <p:cNvPr id="27" name="Imagen 34" descr="roble.png">
              <a:extLst>
                <a:ext uri="{FF2B5EF4-FFF2-40B4-BE49-F238E27FC236}">
                  <a16:creationId xmlns:a16="http://schemas.microsoft.com/office/drawing/2014/main" id="{C30926BE-F68D-A145-B9B6-B6D095FE2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0982" y="5307241"/>
              <a:ext cx="331963" cy="396395"/>
            </a:xfrm>
            <a:prstGeom prst="rect">
              <a:avLst/>
            </a:prstGeom>
          </p:spPr>
        </p:pic>
        <p:pic>
          <p:nvPicPr>
            <p:cNvPr id="30" name="Imagen 34" descr="roble.png">
              <a:extLst>
                <a:ext uri="{FF2B5EF4-FFF2-40B4-BE49-F238E27FC236}">
                  <a16:creationId xmlns:a16="http://schemas.microsoft.com/office/drawing/2014/main" id="{43AEF51F-10A3-0747-857E-576B8AE4A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9397" y="2957186"/>
              <a:ext cx="331963" cy="396395"/>
            </a:xfrm>
            <a:prstGeom prst="rect">
              <a:avLst/>
            </a:prstGeom>
          </p:spPr>
        </p:pic>
        <p:pic>
          <p:nvPicPr>
            <p:cNvPr id="31" name="Imagen 34" descr="roble.png">
              <a:extLst>
                <a:ext uri="{FF2B5EF4-FFF2-40B4-BE49-F238E27FC236}">
                  <a16:creationId xmlns:a16="http://schemas.microsoft.com/office/drawing/2014/main" id="{E1B132DD-FBED-4849-BDFE-AF13451C1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4360" y="4629814"/>
              <a:ext cx="179563" cy="21441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B7EDDE4-1C6A-A14E-866F-CD5F0CC9E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4450500" y="4397353"/>
              <a:ext cx="231940" cy="233803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553F6B0-D746-F64B-82AE-17AFFD5AC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3952681" y="5041076"/>
              <a:ext cx="231940" cy="233803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8D378244-5657-7146-89FB-3236F4579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513380" y="3681510"/>
              <a:ext cx="231940" cy="233803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16C5EF1D-5079-204A-B409-8E6539B87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3047697" y="3533669"/>
              <a:ext cx="231940" cy="233803"/>
            </a:xfrm>
            <a:prstGeom prst="rect">
              <a:avLst/>
            </a:prstGeom>
          </p:spPr>
        </p:pic>
        <p:pic>
          <p:nvPicPr>
            <p:cNvPr id="37" name="Imagen 34" descr="roble.png">
              <a:extLst>
                <a:ext uri="{FF2B5EF4-FFF2-40B4-BE49-F238E27FC236}">
                  <a16:creationId xmlns:a16="http://schemas.microsoft.com/office/drawing/2014/main" id="{AD387CB9-37F3-E441-9C90-43A15DD13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554408" y="2708048"/>
              <a:ext cx="679166" cy="810987"/>
            </a:xfrm>
            <a:prstGeom prst="rect">
              <a:avLst/>
            </a:prstGeom>
          </p:spPr>
        </p:pic>
        <p:pic>
          <p:nvPicPr>
            <p:cNvPr id="38" name="Imagen 34" descr="roble.png">
              <a:extLst>
                <a:ext uri="{FF2B5EF4-FFF2-40B4-BE49-F238E27FC236}">
                  <a16:creationId xmlns:a16="http://schemas.microsoft.com/office/drawing/2014/main" id="{683BD6FC-F83F-2642-9710-4A36BEA88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9308" y="4949942"/>
              <a:ext cx="602661" cy="719633"/>
            </a:xfrm>
            <a:prstGeom prst="rect">
              <a:avLst/>
            </a:prstGeom>
          </p:spPr>
        </p:pic>
        <p:pic>
          <p:nvPicPr>
            <p:cNvPr id="6" name="Imagen 34" descr="roble.png">
              <a:extLst>
                <a:ext uri="{FF2B5EF4-FFF2-40B4-BE49-F238E27FC236}">
                  <a16:creationId xmlns:a16="http://schemas.microsoft.com/office/drawing/2014/main" id="{53D7CC70-654A-014C-8F45-21C940C6C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6409" y="3491909"/>
              <a:ext cx="1061519" cy="1267552"/>
            </a:xfrm>
            <a:prstGeom prst="rect">
              <a:avLst/>
            </a:prstGeom>
          </p:spPr>
        </p:pic>
        <p:pic>
          <p:nvPicPr>
            <p:cNvPr id="28" name="Imagen 34" descr="roble.png">
              <a:extLst>
                <a:ext uri="{FF2B5EF4-FFF2-40B4-BE49-F238E27FC236}">
                  <a16:creationId xmlns:a16="http://schemas.microsoft.com/office/drawing/2014/main" id="{AF7C7098-4371-204D-8511-CA212E4B0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11825" flipH="1">
              <a:off x="4028208" y="4438406"/>
              <a:ext cx="545861" cy="651809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42" name="Imagen 34" descr="roble.png">
              <a:extLst>
                <a:ext uri="{FF2B5EF4-FFF2-40B4-BE49-F238E27FC236}">
                  <a16:creationId xmlns:a16="http://schemas.microsoft.com/office/drawing/2014/main" id="{A8586969-AD13-5C4C-9B9D-AABA4DC1A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7160" y="4371112"/>
              <a:ext cx="620549" cy="740993"/>
            </a:xfrm>
            <a:prstGeom prst="rect">
              <a:avLst/>
            </a:prstGeom>
          </p:spPr>
        </p:pic>
        <p:pic>
          <p:nvPicPr>
            <p:cNvPr id="43" name="Imagen 34" descr="roble.png">
              <a:extLst>
                <a:ext uri="{FF2B5EF4-FFF2-40B4-BE49-F238E27FC236}">
                  <a16:creationId xmlns:a16="http://schemas.microsoft.com/office/drawing/2014/main" id="{54A9B070-BFBD-CF44-A501-F2AF7B845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5729" y="4933829"/>
              <a:ext cx="602661" cy="719633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73C80619-3AE9-1446-A72A-A85062263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3485736" y="5406641"/>
              <a:ext cx="231940" cy="233803"/>
            </a:xfrm>
            <a:prstGeom prst="rect">
              <a:avLst/>
            </a:prstGeom>
          </p:spPr>
        </p:pic>
        <p:pic>
          <p:nvPicPr>
            <p:cNvPr id="50" name="Imagen 34" descr="roble.png">
              <a:extLst>
                <a:ext uri="{FF2B5EF4-FFF2-40B4-BE49-F238E27FC236}">
                  <a16:creationId xmlns:a16="http://schemas.microsoft.com/office/drawing/2014/main" id="{969D11D1-43EC-E44D-A368-8DDEE91B0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927608" y="4308953"/>
              <a:ext cx="805387" cy="961707"/>
            </a:xfrm>
            <a:prstGeom prst="rect">
              <a:avLst/>
            </a:prstGeom>
          </p:spPr>
        </p:pic>
        <p:pic>
          <p:nvPicPr>
            <p:cNvPr id="72" name="Imagen 34" descr="roble.png">
              <a:extLst>
                <a:ext uri="{FF2B5EF4-FFF2-40B4-BE49-F238E27FC236}">
                  <a16:creationId xmlns:a16="http://schemas.microsoft.com/office/drawing/2014/main" id="{985EFEAC-249A-FD46-99EE-7345FCF7F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5475" y="4977309"/>
              <a:ext cx="331963" cy="396395"/>
            </a:xfrm>
            <a:prstGeom prst="rect">
              <a:avLst/>
            </a:prstGeom>
          </p:spPr>
        </p:pic>
        <p:pic>
          <p:nvPicPr>
            <p:cNvPr id="75" name="Imagen 34" descr="roble.png">
              <a:extLst>
                <a:ext uri="{FF2B5EF4-FFF2-40B4-BE49-F238E27FC236}">
                  <a16:creationId xmlns:a16="http://schemas.microsoft.com/office/drawing/2014/main" id="{D9B33B06-C333-AF49-94D4-2724EF4F6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473" y="2039047"/>
              <a:ext cx="675083" cy="806112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3532D5A6-AC67-F94F-AC21-F4BF1F7BC3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015356" y="3788741"/>
              <a:ext cx="231940" cy="233803"/>
            </a:xfrm>
            <a:prstGeom prst="rect">
              <a:avLst/>
            </a:prstGeom>
          </p:spPr>
        </p:pic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ABB071F-22C1-6440-80F7-D54193B22EEB}"/>
                </a:ext>
              </a:extLst>
            </p:cNvPr>
            <p:cNvSpPr txBox="1"/>
            <p:nvPr/>
          </p:nvSpPr>
          <p:spPr>
            <a:xfrm>
              <a:off x="3290326" y="3271229"/>
              <a:ext cx="11033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600" b="1" dirty="0"/>
                <a:t>Target </a:t>
              </a:r>
              <a:r>
                <a:rPr lang="es-ES" sz="1600" b="1" dirty="0" err="1"/>
                <a:t>tree</a:t>
              </a:r>
              <a:endParaRPr lang="es-ES" sz="1600" b="1" dirty="0"/>
            </a:p>
          </p:txBody>
        </p:sp>
        <p:pic>
          <p:nvPicPr>
            <p:cNvPr id="93" name="Imagen 34" descr="roble.png">
              <a:extLst>
                <a:ext uri="{FF2B5EF4-FFF2-40B4-BE49-F238E27FC236}">
                  <a16:creationId xmlns:a16="http://schemas.microsoft.com/office/drawing/2014/main" id="{AA30C2A8-1A98-574D-992D-0B4A6FCA2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087260" y="2490519"/>
              <a:ext cx="359506" cy="429284"/>
            </a:xfrm>
            <a:prstGeom prst="rect">
              <a:avLst/>
            </a:prstGeom>
          </p:spPr>
        </p:pic>
        <p:pic>
          <p:nvPicPr>
            <p:cNvPr id="94" name="Imagen 34" descr="roble.png">
              <a:extLst>
                <a:ext uri="{FF2B5EF4-FFF2-40B4-BE49-F238E27FC236}">
                  <a16:creationId xmlns:a16="http://schemas.microsoft.com/office/drawing/2014/main" id="{9ED4EB95-F4C3-DC4F-B318-FACD013E7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129865" y="4833620"/>
              <a:ext cx="719013" cy="858569"/>
            </a:xfrm>
            <a:prstGeom prst="rect">
              <a:avLst/>
            </a:prstGeom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E034EA60-AD51-FE47-B916-FB1D1B4EB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7666843" y="4470133"/>
              <a:ext cx="231940" cy="233803"/>
            </a:xfrm>
            <a:prstGeom prst="rect">
              <a:avLst/>
            </a:prstGeom>
          </p:spPr>
        </p:pic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5AE35150-8A6C-124E-9497-6AB166925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302481" y="2821948"/>
              <a:ext cx="231940" cy="233803"/>
            </a:xfrm>
            <a:prstGeom prst="rect">
              <a:avLst/>
            </a:prstGeom>
          </p:spPr>
        </p:pic>
        <p:pic>
          <p:nvPicPr>
            <p:cNvPr id="97" name="Imagen 34" descr="roble.png">
              <a:extLst>
                <a:ext uri="{FF2B5EF4-FFF2-40B4-BE49-F238E27FC236}">
                  <a16:creationId xmlns:a16="http://schemas.microsoft.com/office/drawing/2014/main" id="{BC4CAD01-1C4F-3745-8248-DE67AC16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266198" y="3433069"/>
              <a:ext cx="719013" cy="858569"/>
            </a:xfrm>
            <a:prstGeom prst="rect">
              <a:avLst/>
            </a:prstGeom>
          </p:spPr>
        </p:pic>
        <p:pic>
          <p:nvPicPr>
            <p:cNvPr id="98" name="Imagen 34" descr="roble.png">
              <a:extLst>
                <a:ext uri="{FF2B5EF4-FFF2-40B4-BE49-F238E27FC236}">
                  <a16:creationId xmlns:a16="http://schemas.microsoft.com/office/drawing/2014/main" id="{C498ABF4-13A0-0541-A371-2F8927E5C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22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446" y="3862353"/>
              <a:ext cx="719014" cy="858569"/>
            </a:xfrm>
            <a:prstGeom prst="rect">
              <a:avLst/>
            </a:prstGeom>
          </p:spPr>
        </p:pic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C5655728-5E9E-C143-8FBA-FBB43D18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7138285" y="4470133"/>
              <a:ext cx="231940" cy="233803"/>
            </a:xfrm>
            <a:prstGeom prst="rect">
              <a:avLst/>
            </a:prstGeom>
          </p:spPr>
        </p:pic>
        <p:pic>
          <p:nvPicPr>
            <p:cNvPr id="103" name="Imagen 34" descr="roble.png">
              <a:extLst>
                <a:ext uri="{FF2B5EF4-FFF2-40B4-BE49-F238E27FC236}">
                  <a16:creationId xmlns:a16="http://schemas.microsoft.com/office/drawing/2014/main" id="{90904A05-4AFE-F547-899F-A4C5C2081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012271" y="4315961"/>
              <a:ext cx="359506" cy="429284"/>
            </a:xfrm>
            <a:prstGeom prst="rect">
              <a:avLst/>
            </a:prstGeom>
          </p:spPr>
        </p:pic>
        <p:pic>
          <p:nvPicPr>
            <p:cNvPr id="104" name="Imagen 34" descr="roble.png">
              <a:extLst>
                <a:ext uri="{FF2B5EF4-FFF2-40B4-BE49-F238E27FC236}">
                  <a16:creationId xmlns:a16="http://schemas.microsoft.com/office/drawing/2014/main" id="{234A0A72-6442-6A4A-9910-FFB905EA5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7820" y="3396398"/>
              <a:ext cx="331963" cy="396395"/>
            </a:xfrm>
            <a:prstGeom prst="rect">
              <a:avLst/>
            </a:prstGeom>
          </p:spPr>
        </p:pic>
        <p:pic>
          <p:nvPicPr>
            <p:cNvPr id="106" name="Imagen 34" descr="roble.png">
              <a:extLst>
                <a:ext uri="{FF2B5EF4-FFF2-40B4-BE49-F238E27FC236}">
                  <a16:creationId xmlns:a16="http://schemas.microsoft.com/office/drawing/2014/main" id="{762F8312-F597-0A4C-AF1A-8B6C4C181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3170" y="3206787"/>
              <a:ext cx="602661" cy="719633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912A1C4A-0642-AF4C-819C-5E55417AD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7634966" y="3041638"/>
              <a:ext cx="231940" cy="233803"/>
            </a:xfrm>
            <a:prstGeom prst="rect">
              <a:avLst/>
            </a:prstGeom>
          </p:spPr>
        </p:pic>
        <p:pic>
          <p:nvPicPr>
            <p:cNvPr id="120" name="Imagen 34" descr="roble.png">
              <a:extLst>
                <a:ext uri="{FF2B5EF4-FFF2-40B4-BE49-F238E27FC236}">
                  <a16:creationId xmlns:a16="http://schemas.microsoft.com/office/drawing/2014/main" id="{F09EFAF3-8310-D240-B1DF-7D506EA3A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3328" y="1929521"/>
              <a:ext cx="669081" cy="798944"/>
            </a:xfrm>
            <a:prstGeom prst="rect">
              <a:avLst/>
            </a:prstGeom>
          </p:spPr>
        </p:pic>
        <p:pic>
          <p:nvPicPr>
            <p:cNvPr id="122" name="Imagen 34" descr="roble.png">
              <a:extLst>
                <a:ext uri="{FF2B5EF4-FFF2-40B4-BE49-F238E27FC236}">
                  <a16:creationId xmlns:a16="http://schemas.microsoft.com/office/drawing/2014/main" id="{2BBBBE2B-DEC9-1D42-9036-886966584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887790" y="1939297"/>
              <a:ext cx="359506" cy="429284"/>
            </a:xfrm>
            <a:prstGeom prst="rect">
              <a:avLst/>
            </a:prstGeom>
          </p:spPr>
        </p:pic>
        <p:pic>
          <p:nvPicPr>
            <p:cNvPr id="123" name="Imagen 34" descr="roble.png">
              <a:extLst>
                <a:ext uri="{FF2B5EF4-FFF2-40B4-BE49-F238E27FC236}">
                  <a16:creationId xmlns:a16="http://schemas.microsoft.com/office/drawing/2014/main" id="{21609C78-AE18-A849-9564-67FA701A8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260354" y="5949318"/>
              <a:ext cx="359506" cy="429284"/>
            </a:xfrm>
            <a:prstGeom prst="rect">
              <a:avLst/>
            </a:prstGeom>
          </p:spPr>
        </p:pic>
        <p:pic>
          <p:nvPicPr>
            <p:cNvPr id="124" name="Imagen 34" descr="roble.png">
              <a:extLst>
                <a:ext uri="{FF2B5EF4-FFF2-40B4-BE49-F238E27FC236}">
                  <a16:creationId xmlns:a16="http://schemas.microsoft.com/office/drawing/2014/main" id="{2472029D-7E88-D54B-9A43-B7556CD3A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44492" y="2324035"/>
              <a:ext cx="359506" cy="429284"/>
            </a:xfrm>
            <a:prstGeom prst="rect">
              <a:avLst/>
            </a:prstGeom>
          </p:spPr>
        </p:pic>
        <p:pic>
          <p:nvPicPr>
            <p:cNvPr id="125" name="Imagen 34" descr="roble.png">
              <a:extLst>
                <a:ext uri="{FF2B5EF4-FFF2-40B4-BE49-F238E27FC236}">
                  <a16:creationId xmlns:a16="http://schemas.microsoft.com/office/drawing/2014/main" id="{B26D606C-2670-404C-8DEF-B42B84139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43112" y="1971271"/>
              <a:ext cx="602661" cy="719633"/>
            </a:xfrm>
            <a:prstGeom prst="rect">
              <a:avLst/>
            </a:prstGeom>
          </p:spPr>
        </p:pic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BCA9D353-7726-2547-B359-D6E00E002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4668390" y="2349557"/>
              <a:ext cx="231940" cy="233803"/>
            </a:xfrm>
            <a:prstGeom prst="rect">
              <a:avLst/>
            </a:prstGeom>
          </p:spPr>
        </p:pic>
        <p:pic>
          <p:nvPicPr>
            <p:cNvPr id="128" name="Imagen 34" descr="roble.png">
              <a:extLst>
                <a:ext uri="{FF2B5EF4-FFF2-40B4-BE49-F238E27FC236}">
                  <a16:creationId xmlns:a16="http://schemas.microsoft.com/office/drawing/2014/main" id="{42E47CFD-4FB1-4140-AEFB-C64FB7539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7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526" y="2679968"/>
              <a:ext cx="331963" cy="396395"/>
            </a:xfrm>
            <a:prstGeom prst="rect">
              <a:avLst/>
            </a:prstGeom>
          </p:spPr>
        </p:pic>
        <p:pic>
          <p:nvPicPr>
            <p:cNvPr id="129" name="Imagen 34" descr="roble.png">
              <a:extLst>
                <a:ext uri="{FF2B5EF4-FFF2-40B4-BE49-F238E27FC236}">
                  <a16:creationId xmlns:a16="http://schemas.microsoft.com/office/drawing/2014/main" id="{FD54FAC4-2057-AE49-BE19-44A12FE97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8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120995" y="5442704"/>
              <a:ext cx="536977" cy="641200"/>
            </a:xfrm>
            <a:prstGeom prst="rect">
              <a:avLst/>
            </a:prstGeom>
          </p:spPr>
        </p:pic>
        <p:pic>
          <p:nvPicPr>
            <p:cNvPr id="130" name="Imagen 34" descr="roble.png">
              <a:extLst>
                <a:ext uri="{FF2B5EF4-FFF2-40B4-BE49-F238E27FC236}">
                  <a16:creationId xmlns:a16="http://schemas.microsoft.com/office/drawing/2014/main" id="{F2E4D779-0C51-9B45-9190-88BCE1335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9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698022" y="2860088"/>
              <a:ext cx="607942" cy="725939"/>
            </a:xfrm>
            <a:prstGeom prst="rect">
              <a:avLst/>
            </a:prstGeom>
          </p:spPr>
        </p:pic>
        <p:pic>
          <p:nvPicPr>
            <p:cNvPr id="131" name="Imagen 34" descr="roble.png">
              <a:extLst>
                <a:ext uri="{FF2B5EF4-FFF2-40B4-BE49-F238E27FC236}">
                  <a16:creationId xmlns:a16="http://schemas.microsoft.com/office/drawing/2014/main" id="{DACE29A0-0D17-A24C-83CE-60C758E6C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2814" y="4949942"/>
              <a:ext cx="331963" cy="396395"/>
            </a:xfrm>
            <a:prstGeom prst="rect">
              <a:avLst/>
            </a:prstGeom>
          </p:spPr>
        </p:pic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76D405E9-D2CC-DE45-BE29-CB3426ED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duotone>
                <a:schemeClr val="accent5">
                  <a:shade val="45000"/>
                  <a:satMod val="135000"/>
                </a:schemeClr>
                <a:prstClr val="white"/>
              </a:duotone>
              <a:alphaModFix amt="72000"/>
              <a:extLst>
                <a:ext uri="{BEBA8EAE-BF5A-486C-A8C5-ECC9F3942E4B}">
                  <a14:imgProps xmlns:a14="http://schemas.microsoft.com/office/drawing/2010/main">
                    <a14:imgLayer r:embed="rId31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1137798">
              <a:off x="7669683" y="148979"/>
              <a:ext cx="640460" cy="640460"/>
            </a:xfrm>
            <a:prstGeom prst="rect">
              <a:avLst/>
            </a:prstGeom>
          </p:spPr>
        </p:pic>
        <p:sp>
          <p:nvSpPr>
            <p:cNvPr id="135" name="Trapezium 134">
              <a:extLst>
                <a:ext uri="{FF2B5EF4-FFF2-40B4-BE49-F238E27FC236}">
                  <a16:creationId xmlns:a16="http://schemas.microsoft.com/office/drawing/2014/main" id="{F03344A0-AC92-D143-80B3-1BA035DF1C86}"/>
                </a:ext>
              </a:extLst>
            </p:cNvPr>
            <p:cNvSpPr/>
            <p:nvPr/>
          </p:nvSpPr>
          <p:spPr>
            <a:xfrm rot="946272">
              <a:off x="5615953" y="821827"/>
              <a:ext cx="2668108" cy="5615495"/>
            </a:xfrm>
            <a:custGeom>
              <a:avLst/>
              <a:gdLst>
                <a:gd name="connsiteX0" fmla="*/ 0 w 2668108"/>
                <a:gd name="connsiteY0" fmla="*/ 5599751 h 5599751"/>
                <a:gd name="connsiteX1" fmla="*/ 1158146 w 2668108"/>
                <a:gd name="connsiteY1" fmla="*/ 0 h 5599751"/>
                <a:gd name="connsiteX2" fmla="*/ 1509962 w 2668108"/>
                <a:gd name="connsiteY2" fmla="*/ 0 h 5599751"/>
                <a:gd name="connsiteX3" fmla="*/ 2668108 w 2668108"/>
                <a:gd name="connsiteY3" fmla="*/ 5599751 h 5599751"/>
                <a:gd name="connsiteX4" fmla="*/ 0 w 2668108"/>
                <a:gd name="connsiteY4" fmla="*/ 5599751 h 5599751"/>
                <a:gd name="connsiteX0" fmla="*/ 0 w 2668108"/>
                <a:gd name="connsiteY0" fmla="*/ 5631036 h 5631036"/>
                <a:gd name="connsiteX1" fmla="*/ 1158146 w 2668108"/>
                <a:gd name="connsiteY1" fmla="*/ 31285 h 5631036"/>
                <a:gd name="connsiteX2" fmla="*/ 1509962 w 2668108"/>
                <a:gd name="connsiteY2" fmla="*/ 31285 h 5631036"/>
                <a:gd name="connsiteX3" fmla="*/ 1491866 w 2668108"/>
                <a:gd name="connsiteY3" fmla="*/ 0 h 5631036"/>
                <a:gd name="connsiteX4" fmla="*/ 2668108 w 2668108"/>
                <a:gd name="connsiteY4" fmla="*/ 5631036 h 5631036"/>
                <a:gd name="connsiteX5" fmla="*/ 0 w 2668108"/>
                <a:gd name="connsiteY5" fmla="*/ 5631036 h 5631036"/>
                <a:gd name="connsiteX0" fmla="*/ 0 w 2668108"/>
                <a:gd name="connsiteY0" fmla="*/ 5599751 h 5599751"/>
                <a:gd name="connsiteX1" fmla="*/ 1158146 w 2668108"/>
                <a:gd name="connsiteY1" fmla="*/ 0 h 5599751"/>
                <a:gd name="connsiteX2" fmla="*/ 1509962 w 2668108"/>
                <a:gd name="connsiteY2" fmla="*/ 0 h 5599751"/>
                <a:gd name="connsiteX3" fmla="*/ 2668108 w 2668108"/>
                <a:gd name="connsiteY3" fmla="*/ 5599751 h 5599751"/>
                <a:gd name="connsiteX4" fmla="*/ 0 w 2668108"/>
                <a:gd name="connsiteY4" fmla="*/ 5599751 h 5599751"/>
                <a:gd name="connsiteX0" fmla="*/ 0 w 2668108"/>
                <a:gd name="connsiteY0" fmla="*/ 5615495 h 5615495"/>
                <a:gd name="connsiteX1" fmla="*/ 1158146 w 2668108"/>
                <a:gd name="connsiteY1" fmla="*/ 15744 h 5615495"/>
                <a:gd name="connsiteX2" fmla="*/ 1495618 w 2668108"/>
                <a:gd name="connsiteY2" fmla="*/ 0 h 5615495"/>
                <a:gd name="connsiteX3" fmla="*/ 2668108 w 2668108"/>
                <a:gd name="connsiteY3" fmla="*/ 5615495 h 5615495"/>
                <a:gd name="connsiteX4" fmla="*/ 0 w 2668108"/>
                <a:gd name="connsiteY4" fmla="*/ 5615495 h 5615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8108" h="5615495">
                  <a:moveTo>
                    <a:pt x="0" y="5615495"/>
                  </a:moveTo>
                  <a:lnTo>
                    <a:pt x="1158146" y="15744"/>
                  </a:lnTo>
                  <a:lnTo>
                    <a:pt x="1495618" y="0"/>
                  </a:lnTo>
                  <a:lnTo>
                    <a:pt x="2668108" y="5615495"/>
                  </a:lnTo>
                  <a:lnTo>
                    <a:pt x="0" y="5615495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36DC217-6DEB-0C4B-AE5D-D206D6657D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60555" y="2150385"/>
              <a:ext cx="2370313" cy="4215278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1AAFE39-FF79-2E4D-8ECD-162785E414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0627" y="3306981"/>
              <a:ext cx="1809090" cy="3176954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38E8351-18D3-ED4A-997D-E4D3547C0D97}"/>
                </a:ext>
              </a:extLst>
            </p:cNvPr>
            <p:cNvCxnSpPr/>
            <p:nvPr/>
          </p:nvCxnSpPr>
          <p:spPr>
            <a:xfrm flipH="1">
              <a:off x="2044972" y="1898248"/>
              <a:ext cx="2301589" cy="4041832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FEFA4A5-55B9-654A-A6DF-DA3813AF26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62038" y="5030216"/>
              <a:ext cx="7425841" cy="2022724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7DBCA94-76E3-0B45-B5D9-342B5FC34C0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4571" y="2296206"/>
              <a:ext cx="6643130" cy="1809523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Trapezium 134">
              <a:extLst>
                <a:ext uri="{FF2B5EF4-FFF2-40B4-BE49-F238E27FC236}">
                  <a16:creationId xmlns:a16="http://schemas.microsoft.com/office/drawing/2014/main" id="{82623279-EFFA-AC48-A553-122E45C6F2C7}"/>
                </a:ext>
              </a:extLst>
            </p:cNvPr>
            <p:cNvSpPr/>
            <p:nvPr/>
          </p:nvSpPr>
          <p:spPr>
            <a:xfrm rot="946272">
              <a:off x="7079080" y="1135380"/>
              <a:ext cx="1880560" cy="5571933"/>
            </a:xfrm>
            <a:custGeom>
              <a:avLst/>
              <a:gdLst>
                <a:gd name="connsiteX0" fmla="*/ 0 w 2668108"/>
                <a:gd name="connsiteY0" fmla="*/ 5599751 h 5599751"/>
                <a:gd name="connsiteX1" fmla="*/ 1158146 w 2668108"/>
                <a:gd name="connsiteY1" fmla="*/ 0 h 5599751"/>
                <a:gd name="connsiteX2" fmla="*/ 1509962 w 2668108"/>
                <a:gd name="connsiteY2" fmla="*/ 0 h 5599751"/>
                <a:gd name="connsiteX3" fmla="*/ 2668108 w 2668108"/>
                <a:gd name="connsiteY3" fmla="*/ 5599751 h 5599751"/>
                <a:gd name="connsiteX4" fmla="*/ 0 w 2668108"/>
                <a:gd name="connsiteY4" fmla="*/ 5599751 h 5599751"/>
                <a:gd name="connsiteX0" fmla="*/ 0 w 2668108"/>
                <a:gd name="connsiteY0" fmla="*/ 5631036 h 5631036"/>
                <a:gd name="connsiteX1" fmla="*/ 1158146 w 2668108"/>
                <a:gd name="connsiteY1" fmla="*/ 31285 h 5631036"/>
                <a:gd name="connsiteX2" fmla="*/ 1509962 w 2668108"/>
                <a:gd name="connsiteY2" fmla="*/ 31285 h 5631036"/>
                <a:gd name="connsiteX3" fmla="*/ 1491866 w 2668108"/>
                <a:gd name="connsiteY3" fmla="*/ 0 h 5631036"/>
                <a:gd name="connsiteX4" fmla="*/ 2668108 w 2668108"/>
                <a:gd name="connsiteY4" fmla="*/ 5631036 h 5631036"/>
                <a:gd name="connsiteX5" fmla="*/ 0 w 2668108"/>
                <a:gd name="connsiteY5" fmla="*/ 5631036 h 5631036"/>
                <a:gd name="connsiteX0" fmla="*/ 1109990 w 3778098"/>
                <a:gd name="connsiteY0" fmla="*/ 5631036 h 5631036"/>
                <a:gd name="connsiteX1" fmla="*/ 0 w 3778098"/>
                <a:gd name="connsiteY1" fmla="*/ 130803 h 5631036"/>
                <a:gd name="connsiteX2" fmla="*/ 2619952 w 3778098"/>
                <a:gd name="connsiteY2" fmla="*/ 31285 h 5631036"/>
                <a:gd name="connsiteX3" fmla="*/ 2601856 w 3778098"/>
                <a:gd name="connsiteY3" fmla="*/ 0 h 5631036"/>
                <a:gd name="connsiteX4" fmla="*/ 3778098 w 3778098"/>
                <a:gd name="connsiteY4" fmla="*/ 5631036 h 5631036"/>
                <a:gd name="connsiteX5" fmla="*/ 1109990 w 3778098"/>
                <a:gd name="connsiteY5" fmla="*/ 5631036 h 5631036"/>
                <a:gd name="connsiteX0" fmla="*/ 1109990 w 2619952"/>
                <a:gd name="connsiteY0" fmla="*/ 5631036 h 5631036"/>
                <a:gd name="connsiteX1" fmla="*/ 0 w 2619952"/>
                <a:gd name="connsiteY1" fmla="*/ 130803 h 5631036"/>
                <a:gd name="connsiteX2" fmla="*/ 2619952 w 2619952"/>
                <a:gd name="connsiteY2" fmla="*/ 31285 h 5631036"/>
                <a:gd name="connsiteX3" fmla="*/ 2601856 w 2619952"/>
                <a:gd name="connsiteY3" fmla="*/ 0 h 5631036"/>
                <a:gd name="connsiteX4" fmla="*/ 1916962 w 2619952"/>
                <a:gd name="connsiteY4" fmla="*/ 2685918 h 5631036"/>
                <a:gd name="connsiteX5" fmla="*/ 1109990 w 2619952"/>
                <a:gd name="connsiteY5" fmla="*/ 5631036 h 5631036"/>
                <a:gd name="connsiteX0" fmla="*/ 1109990 w 2619952"/>
                <a:gd name="connsiteY0" fmla="*/ 5599751 h 5599751"/>
                <a:gd name="connsiteX1" fmla="*/ 0 w 2619952"/>
                <a:gd name="connsiteY1" fmla="*/ 99518 h 5599751"/>
                <a:gd name="connsiteX2" fmla="*/ 2619952 w 2619952"/>
                <a:gd name="connsiteY2" fmla="*/ 0 h 5599751"/>
                <a:gd name="connsiteX3" fmla="*/ 1916962 w 2619952"/>
                <a:gd name="connsiteY3" fmla="*/ 2654633 h 5599751"/>
                <a:gd name="connsiteX4" fmla="*/ 1109990 w 2619952"/>
                <a:gd name="connsiteY4" fmla="*/ 5599751 h 5599751"/>
                <a:gd name="connsiteX0" fmla="*/ 1109990 w 1916962"/>
                <a:gd name="connsiteY0" fmla="*/ 5500233 h 5500233"/>
                <a:gd name="connsiteX1" fmla="*/ 0 w 1916962"/>
                <a:gd name="connsiteY1" fmla="*/ 0 h 5500233"/>
                <a:gd name="connsiteX2" fmla="*/ 37780 w 1916962"/>
                <a:gd name="connsiteY2" fmla="*/ 9512 h 5500233"/>
                <a:gd name="connsiteX3" fmla="*/ 1916962 w 1916962"/>
                <a:gd name="connsiteY3" fmla="*/ 2555115 h 5500233"/>
                <a:gd name="connsiteX4" fmla="*/ 1109990 w 1916962"/>
                <a:gd name="connsiteY4" fmla="*/ 5500233 h 5500233"/>
                <a:gd name="connsiteX0" fmla="*/ 1109990 w 1916962"/>
                <a:gd name="connsiteY0" fmla="*/ 5500233 h 5500233"/>
                <a:gd name="connsiteX1" fmla="*/ 0 w 1916962"/>
                <a:gd name="connsiteY1" fmla="*/ 0 h 5500233"/>
                <a:gd name="connsiteX2" fmla="*/ 236501 w 1916962"/>
                <a:gd name="connsiteY2" fmla="*/ 58961 h 5500233"/>
                <a:gd name="connsiteX3" fmla="*/ 1916962 w 1916962"/>
                <a:gd name="connsiteY3" fmla="*/ 2555115 h 5500233"/>
                <a:gd name="connsiteX4" fmla="*/ 1109990 w 1916962"/>
                <a:gd name="connsiteY4" fmla="*/ 5500233 h 5500233"/>
                <a:gd name="connsiteX0" fmla="*/ 1173930 w 1980902"/>
                <a:gd name="connsiteY0" fmla="*/ 5508569 h 5508569"/>
                <a:gd name="connsiteX1" fmla="*/ 0 w 1980902"/>
                <a:gd name="connsiteY1" fmla="*/ 0 h 5508569"/>
                <a:gd name="connsiteX2" fmla="*/ 300441 w 1980902"/>
                <a:gd name="connsiteY2" fmla="*/ 67297 h 5508569"/>
                <a:gd name="connsiteX3" fmla="*/ 1980902 w 1980902"/>
                <a:gd name="connsiteY3" fmla="*/ 2563451 h 5508569"/>
                <a:gd name="connsiteX4" fmla="*/ 1173930 w 1980902"/>
                <a:gd name="connsiteY4" fmla="*/ 5508569 h 5508569"/>
                <a:gd name="connsiteX0" fmla="*/ 1173742 w 1980902"/>
                <a:gd name="connsiteY0" fmla="*/ 5570208 h 5570208"/>
                <a:gd name="connsiteX1" fmla="*/ 0 w 1980902"/>
                <a:gd name="connsiteY1" fmla="*/ 0 h 5570208"/>
                <a:gd name="connsiteX2" fmla="*/ 300441 w 1980902"/>
                <a:gd name="connsiteY2" fmla="*/ 67297 h 5570208"/>
                <a:gd name="connsiteX3" fmla="*/ 1980902 w 1980902"/>
                <a:gd name="connsiteY3" fmla="*/ 2563451 h 5570208"/>
                <a:gd name="connsiteX4" fmla="*/ 1173742 w 1980902"/>
                <a:gd name="connsiteY4" fmla="*/ 5570208 h 5570208"/>
                <a:gd name="connsiteX0" fmla="*/ 1173742 w 1886672"/>
                <a:gd name="connsiteY0" fmla="*/ 5570208 h 5570208"/>
                <a:gd name="connsiteX1" fmla="*/ 0 w 1886672"/>
                <a:gd name="connsiteY1" fmla="*/ 0 h 5570208"/>
                <a:gd name="connsiteX2" fmla="*/ 300441 w 1886672"/>
                <a:gd name="connsiteY2" fmla="*/ 67297 h 5570208"/>
                <a:gd name="connsiteX3" fmla="*/ 1886672 w 1886672"/>
                <a:gd name="connsiteY3" fmla="*/ 2572469 h 5570208"/>
                <a:gd name="connsiteX4" fmla="*/ 1173742 w 1886672"/>
                <a:gd name="connsiteY4" fmla="*/ 5570208 h 5570208"/>
                <a:gd name="connsiteX0" fmla="*/ 1173742 w 1886672"/>
                <a:gd name="connsiteY0" fmla="*/ 5570208 h 5570208"/>
                <a:gd name="connsiteX1" fmla="*/ 0 w 1886672"/>
                <a:gd name="connsiteY1" fmla="*/ 0 h 5570208"/>
                <a:gd name="connsiteX2" fmla="*/ 1886672 w 1886672"/>
                <a:gd name="connsiteY2" fmla="*/ 2572469 h 5570208"/>
                <a:gd name="connsiteX3" fmla="*/ 1173742 w 1886672"/>
                <a:gd name="connsiteY3" fmla="*/ 5570208 h 5570208"/>
                <a:gd name="connsiteX0" fmla="*/ 1171945 w 1884875"/>
                <a:gd name="connsiteY0" fmla="*/ 5587211 h 5587211"/>
                <a:gd name="connsiteX1" fmla="*/ 0 w 1884875"/>
                <a:gd name="connsiteY1" fmla="*/ 0 h 5587211"/>
                <a:gd name="connsiteX2" fmla="*/ 1884875 w 1884875"/>
                <a:gd name="connsiteY2" fmla="*/ 2589472 h 5587211"/>
                <a:gd name="connsiteX3" fmla="*/ 1171945 w 1884875"/>
                <a:gd name="connsiteY3" fmla="*/ 5587211 h 5587211"/>
                <a:gd name="connsiteX0" fmla="*/ 1135023 w 1847953"/>
                <a:gd name="connsiteY0" fmla="*/ 5538253 h 5538253"/>
                <a:gd name="connsiteX1" fmla="*/ 0 w 1847953"/>
                <a:gd name="connsiteY1" fmla="*/ 0 h 5538253"/>
                <a:gd name="connsiteX2" fmla="*/ 1847953 w 1847953"/>
                <a:gd name="connsiteY2" fmla="*/ 2540514 h 5538253"/>
                <a:gd name="connsiteX3" fmla="*/ 1135023 w 1847953"/>
                <a:gd name="connsiteY3" fmla="*/ 5538253 h 5538253"/>
                <a:gd name="connsiteX0" fmla="*/ 1167630 w 1880560"/>
                <a:gd name="connsiteY0" fmla="*/ 5571933 h 5571933"/>
                <a:gd name="connsiteX1" fmla="*/ 0 w 1880560"/>
                <a:gd name="connsiteY1" fmla="*/ 0 h 5571933"/>
                <a:gd name="connsiteX2" fmla="*/ 1880560 w 1880560"/>
                <a:gd name="connsiteY2" fmla="*/ 2574194 h 5571933"/>
                <a:gd name="connsiteX3" fmla="*/ 1167630 w 1880560"/>
                <a:gd name="connsiteY3" fmla="*/ 5571933 h 557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0560" h="5571933">
                  <a:moveTo>
                    <a:pt x="1167630" y="5571933"/>
                  </a:moveTo>
                  <a:lnTo>
                    <a:pt x="0" y="0"/>
                  </a:lnTo>
                  <a:lnTo>
                    <a:pt x="1880560" y="2574194"/>
                  </a:lnTo>
                  <a:lnTo>
                    <a:pt x="1167630" y="5571933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7D759815-7850-4842-AF4D-111FEB6425EE}"/>
                </a:ext>
              </a:extLst>
            </p:cNvPr>
            <p:cNvSpPr txBox="1"/>
            <p:nvPr/>
          </p:nvSpPr>
          <p:spPr>
            <a:xfrm rot="909895">
              <a:off x="5047931" y="6285285"/>
              <a:ext cx="19936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600" b="1" dirty="0" err="1">
                  <a:solidFill>
                    <a:schemeClr val="bg1">
                      <a:lumMod val="50000"/>
                    </a:schemeClr>
                  </a:solidFill>
                </a:rPr>
                <a:t>Remote-sensing</a:t>
              </a:r>
              <a:r>
                <a:rPr lang="es-ES" sz="1600" b="1" dirty="0">
                  <a:solidFill>
                    <a:schemeClr val="bg1">
                      <a:lumMod val="50000"/>
                    </a:schemeClr>
                  </a:solidFill>
                </a:rPr>
                <a:t> pixel</a:t>
              </a:r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1735170-FFE9-574B-8F05-EDEE1111D122}"/>
                </a:ext>
              </a:extLst>
            </p:cNvPr>
            <p:cNvCxnSpPr>
              <a:cxnSpLocks/>
              <a:stCxn id="135" idx="1"/>
            </p:cNvCxnSpPr>
            <p:nvPr/>
          </p:nvCxnSpPr>
          <p:spPr>
            <a:xfrm flipH="1">
              <a:off x="6406410" y="894866"/>
              <a:ext cx="1133168" cy="2370271"/>
            </a:xfrm>
            <a:prstGeom prst="line">
              <a:avLst/>
            </a:prstGeom>
            <a:ln w="12700">
              <a:solidFill>
                <a:schemeClr val="tx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9928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75F3671-3F52-8547-BB6E-85F66EB200EC}"/>
              </a:ext>
            </a:extLst>
          </p:cNvPr>
          <p:cNvCxnSpPr/>
          <p:nvPr/>
        </p:nvCxnSpPr>
        <p:spPr>
          <a:xfrm>
            <a:off x="1105389" y="533552"/>
            <a:ext cx="0" cy="10098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2D29FD-1439-7540-9313-2434B1D0197C}"/>
              </a:ext>
            </a:extLst>
          </p:cNvPr>
          <p:cNvCxnSpPr>
            <a:cxnSpLocks/>
          </p:cNvCxnSpPr>
          <p:nvPr/>
        </p:nvCxnSpPr>
        <p:spPr>
          <a:xfrm flipH="1">
            <a:off x="1105391" y="1543443"/>
            <a:ext cx="36388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2">
            <a:extLst>
              <a:ext uri="{FF2B5EF4-FFF2-40B4-BE49-F238E27FC236}">
                <a16:creationId xmlns:a16="http://schemas.microsoft.com/office/drawing/2014/main" id="{1EF6E178-21A7-2A43-ACDB-42FA5213C2C2}"/>
              </a:ext>
            </a:extLst>
          </p:cNvPr>
          <p:cNvSpPr/>
          <p:nvPr/>
        </p:nvSpPr>
        <p:spPr>
          <a:xfrm>
            <a:off x="1212837" y="690994"/>
            <a:ext cx="3456053" cy="675648"/>
          </a:xfrm>
          <a:custGeom>
            <a:avLst/>
            <a:gdLst>
              <a:gd name="connsiteX0" fmla="*/ 0 w 5949387"/>
              <a:gd name="connsiteY0" fmla="*/ 189455 h 594597"/>
              <a:gd name="connsiteX1" fmla="*/ 324091 w 5949387"/>
              <a:gd name="connsiteY1" fmla="*/ 4260 h 594597"/>
              <a:gd name="connsiteX2" fmla="*/ 659757 w 5949387"/>
              <a:gd name="connsiteY2" fmla="*/ 351501 h 594597"/>
              <a:gd name="connsiteX3" fmla="*/ 902825 w 5949387"/>
              <a:gd name="connsiteY3" fmla="*/ 201030 h 594597"/>
              <a:gd name="connsiteX4" fmla="*/ 1111170 w 5949387"/>
              <a:gd name="connsiteY4" fmla="*/ 409374 h 594597"/>
              <a:gd name="connsiteX5" fmla="*/ 1469985 w 5949387"/>
              <a:gd name="connsiteY5" fmla="*/ 224179 h 594597"/>
              <a:gd name="connsiteX6" fmla="*/ 1620456 w 5949387"/>
              <a:gd name="connsiteY6" fmla="*/ 513546 h 594597"/>
              <a:gd name="connsiteX7" fmla="*/ 1956122 w 5949387"/>
              <a:gd name="connsiteY7" fmla="*/ 108432 h 594597"/>
              <a:gd name="connsiteX8" fmla="*/ 2268638 w 5949387"/>
              <a:gd name="connsiteY8" fmla="*/ 571420 h 594597"/>
              <a:gd name="connsiteX9" fmla="*/ 2581155 w 5949387"/>
              <a:gd name="connsiteY9" fmla="*/ 189455 h 594597"/>
              <a:gd name="connsiteX10" fmla="*/ 3020993 w 5949387"/>
              <a:gd name="connsiteY10" fmla="*/ 513546 h 594597"/>
              <a:gd name="connsiteX11" fmla="*/ 3310360 w 5949387"/>
              <a:gd name="connsiteY11" fmla="*/ 189455 h 594597"/>
              <a:gd name="connsiteX12" fmla="*/ 3391382 w 5949387"/>
              <a:gd name="connsiteY12" fmla="*/ 594569 h 594597"/>
              <a:gd name="connsiteX13" fmla="*/ 3472405 w 5949387"/>
              <a:gd name="connsiteY13" fmla="*/ 212604 h 594597"/>
              <a:gd name="connsiteX14" fmla="*/ 3761772 w 5949387"/>
              <a:gd name="connsiteY14" fmla="*/ 582994 h 594597"/>
              <a:gd name="connsiteX15" fmla="*/ 3912243 w 5949387"/>
              <a:gd name="connsiteY15" fmla="*/ 62133 h 594597"/>
              <a:gd name="connsiteX16" fmla="*/ 4213185 w 5949387"/>
              <a:gd name="connsiteY16" fmla="*/ 571420 h 594597"/>
              <a:gd name="connsiteX17" fmla="*/ 4572000 w 5949387"/>
              <a:gd name="connsiteY17" fmla="*/ 50559 h 594597"/>
              <a:gd name="connsiteX18" fmla="*/ 4734046 w 5949387"/>
              <a:gd name="connsiteY18" fmla="*/ 363075 h 594597"/>
              <a:gd name="connsiteX19" fmla="*/ 4919241 w 5949387"/>
              <a:gd name="connsiteY19" fmla="*/ 120007 h 594597"/>
              <a:gd name="connsiteX20" fmla="*/ 5150734 w 5949387"/>
              <a:gd name="connsiteY20" fmla="*/ 513546 h 594597"/>
              <a:gd name="connsiteX21" fmla="*/ 5231757 w 5949387"/>
              <a:gd name="connsiteY21" fmla="*/ 143156 h 594597"/>
              <a:gd name="connsiteX22" fmla="*/ 5382228 w 5949387"/>
              <a:gd name="connsiteY22" fmla="*/ 478822 h 594597"/>
              <a:gd name="connsiteX23" fmla="*/ 5648446 w 5949387"/>
              <a:gd name="connsiteY23" fmla="*/ 177880 h 594597"/>
              <a:gd name="connsiteX24" fmla="*/ 5845215 w 5949387"/>
              <a:gd name="connsiteY24" fmla="*/ 131582 h 594597"/>
              <a:gd name="connsiteX25" fmla="*/ 5949387 w 5949387"/>
              <a:gd name="connsiteY25" fmla="*/ 212604 h 594597"/>
              <a:gd name="connsiteX0" fmla="*/ 0 w 5949387"/>
              <a:gd name="connsiteY0" fmla="*/ 189455 h 594762"/>
              <a:gd name="connsiteX1" fmla="*/ 324091 w 5949387"/>
              <a:gd name="connsiteY1" fmla="*/ 4260 h 594762"/>
              <a:gd name="connsiteX2" fmla="*/ 659757 w 5949387"/>
              <a:gd name="connsiteY2" fmla="*/ 351501 h 594762"/>
              <a:gd name="connsiteX3" fmla="*/ 902825 w 5949387"/>
              <a:gd name="connsiteY3" fmla="*/ 201030 h 594762"/>
              <a:gd name="connsiteX4" fmla="*/ 1111170 w 5949387"/>
              <a:gd name="connsiteY4" fmla="*/ 409374 h 594762"/>
              <a:gd name="connsiteX5" fmla="*/ 1469985 w 5949387"/>
              <a:gd name="connsiteY5" fmla="*/ 224179 h 594762"/>
              <a:gd name="connsiteX6" fmla="*/ 1620456 w 5949387"/>
              <a:gd name="connsiteY6" fmla="*/ 513546 h 594762"/>
              <a:gd name="connsiteX7" fmla="*/ 1956122 w 5949387"/>
              <a:gd name="connsiteY7" fmla="*/ 108432 h 594762"/>
              <a:gd name="connsiteX8" fmla="*/ 2268638 w 5949387"/>
              <a:gd name="connsiteY8" fmla="*/ 571420 h 594762"/>
              <a:gd name="connsiteX9" fmla="*/ 2581155 w 5949387"/>
              <a:gd name="connsiteY9" fmla="*/ 189455 h 594762"/>
              <a:gd name="connsiteX10" fmla="*/ 3020993 w 5949387"/>
              <a:gd name="connsiteY10" fmla="*/ 513546 h 594762"/>
              <a:gd name="connsiteX11" fmla="*/ 3310360 w 5949387"/>
              <a:gd name="connsiteY11" fmla="*/ 189455 h 594762"/>
              <a:gd name="connsiteX12" fmla="*/ 3391382 w 5949387"/>
              <a:gd name="connsiteY12" fmla="*/ 594569 h 594762"/>
              <a:gd name="connsiteX13" fmla="*/ 3612117 w 5949387"/>
              <a:gd name="connsiteY13" fmla="*/ 247328 h 594762"/>
              <a:gd name="connsiteX14" fmla="*/ 3761772 w 5949387"/>
              <a:gd name="connsiteY14" fmla="*/ 582994 h 594762"/>
              <a:gd name="connsiteX15" fmla="*/ 3912243 w 5949387"/>
              <a:gd name="connsiteY15" fmla="*/ 62133 h 594762"/>
              <a:gd name="connsiteX16" fmla="*/ 4213185 w 5949387"/>
              <a:gd name="connsiteY16" fmla="*/ 571420 h 594762"/>
              <a:gd name="connsiteX17" fmla="*/ 4572000 w 5949387"/>
              <a:gd name="connsiteY17" fmla="*/ 50559 h 594762"/>
              <a:gd name="connsiteX18" fmla="*/ 4734046 w 5949387"/>
              <a:gd name="connsiteY18" fmla="*/ 363075 h 594762"/>
              <a:gd name="connsiteX19" fmla="*/ 4919241 w 5949387"/>
              <a:gd name="connsiteY19" fmla="*/ 120007 h 594762"/>
              <a:gd name="connsiteX20" fmla="*/ 5150734 w 5949387"/>
              <a:gd name="connsiteY20" fmla="*/ 513546 h 594762"/>
              <a:gd name="connsiteX21" fmla="*/ 5231757 w 5949387"/>
              <a:gd name="connsiteY21" fmla="*/ 143156 h 594762"/>
              <a:gd name="connsiteX22" fmla="*/ 5382228 w 5949387"/>
              <a:gd name="connsiteY22" fmla="*/ 478822 h 594762"/>
              <a:gd name="connsiteX23" fmla="*/ 5648446 w 5949387"/>
              <a:gd name="connsiteY23" fmla="*/ 177880 h 594762"/>
              <a:gd name="connsiteX24" fmla="*/ 5845215 w 5949387"/>
              <a:gd name="connsiteY24" fmla="*/ 131582 h 594762"/>
              <a:gd name="connsiteX25" fmla="*/ 5949387 w 5949387"/>
              <a:gd name="connsiteY25" fmla="*/ 212604 h 594762"/>
              <a:gd name="connsiteX0" fmla="*/ 0 w 5949387"/>
              <a:gd name="connsiteY0" fmla="*/ 189455 h 594762"/>
              <a:gd name="connsiteX1" fmla="*/ 324091 w 5949387"/>
              <a:gd name="connsiteY1" fmla="*/ 4260 h 594762"/>
              <a:gd name="connsiteX2" fmla="*/ 659757 w 5949387"/>
              <a:gd name="connsiteY2" fmla="*/ 351501 h 594762"/>
              <a:gd name="connsiteX3" fmla="*/ 902825 w 5949387"/>
              <a:gd name="connsiteY3" fmla="*/ 201030 h 594762"/>
              <a:gd name="connsiteX4" fmla="*/ 1111170 w 5949387"/>
              <a:gd name="connsiteY4" fmla="*/ 409374 h 594762"/>
              <a:gd name="connsiteX5" fmla="*/ 1469985 w 5949387"/>
              <a:gd name="connsiteY5" fmla="*/ 224179 h 594762"/>
              <a:gd name="connsiteX6" fmla="*/ 1620456 w 5949387"/>
              <a:gd name="connsiteY6" fmla="*/ 513546 h 594762"/>
              <a:gd name="connsiteX7" fmla="*/ 1956122 w 5949387"/>
              <a:gd name="connsiteY7" fmla="*/ 108432 h 594762"/>
              <a:gd name="connsiteX8" fmla="*/ 2268638 w 5949387"/>
              <a:gd name="connsiteY8" fmla="*/ 571420 h 594762"/>
              <a:gd name="connsiteX9" fmla="*/ 2581155 w 5949387"/>
              <a:gd name="connsiteY9" fmla="*/ 189455 h 594762"/>
              <a:gd name="connsiteX10" fmla="*/ 3020993 w 5949387"/>
              <a:gd name="connsiteY10" fmla="*/ 513546 h 594762"/>
              <a:gd name="connsiteX11" fmla="*/ 3310360 w 5949387"/>
              <a:gd name="connsiteY11" fmla="*/ 189455 h 594762"/>
              <a:gd name="connsiteX12" fmla="*/ 3391382 w 5949387"/>
              <a:gd name="connsiteY12" fmla="*/ 594569 h 594762"/>
              <a:gd name="connsiteX13" fmla="*/ 3612117 w 5949387"/>
              <a:gd name="connsiteY13" fmla="*/ 247328 h 594762"/>
              <a:gd name="connsiteX14" fmla="*/ 3761772 w 5949387"/>
              <a:gd name="connsiteY14" fmla="*/ 582994 h 594762"/>
              <a:gd name="connsiteX15" fmla="*/ 3912243 w 5949387"/>
              <a:gd name="connsiteY15" fmla="*/ 62133 h 594762"/>
              <a:gd name="connsiteX16" fmla="*/ 4248113 w 5949387"/>
              <a:gd name="connsiteY16" fmla="*/ 420949 h 594762"/>
              <a:gd name="connsiteX17" fmla="*/ 4572000 w 5949387"/>
              <a:gd name="connsiteY17" fmla="*/ 50559 h 594762"/>
              <a:gd name="connsiteX18" fmla="*/ 4734046 w 5949387"/>
              <a:gd name="connsiteY18" fmla="*/ 363075 h 594762"/>
              <a:gd name="connsiteX19" fmla="*/ 4919241 w 5949387"/>
              <a:gd name="connsiteY19" fmla="*/ 120007 h 594762"/>
              <a:gd name="connsiteX20" fmla="*/ 5150734 w 5949387"/>
              <a:gd name="connsiteY20" fmla="*/ 513546 h 594762"/>
              <a:gd name="connsiteX21" fmla="*/ 5231757 w 5949387"/>
              <a:gd name="connsiteY21" fmla="*/ 143156 h 594762"/>
              <a:gd name="connsiteX22" fmla="*/ 5382228 w 5949387"/>
              <a:gd name="connsiteY22" fmla="*/ 478822 h 594762"/>
              <a:gd name="connsiteX23" fmla="*/ 5648446 w 5949387"/>
              <a:gd name="connsiteY23" fmla="*/ 177880 h 594762"/>
              <a:gd name="connsiteX24" fmla="*/ 5845215 w 5949387"/>
              <a:gd name="connsiteY24" fmla="*/ 131582 h 594762"/>
              <a:gd name="connsiteX25" fmla="*/ 5949387 w 5949387"/>
              <a:gd name="connsiteY25" fmla="*/ 212604 h 594762"/>
              <a:gd name="connsiteX0" fmla="*/ 0 w 5949387"/>
              <a:gd name="connsiteY0" fmla="*/ 189455 h 675651"/>
              <a:gd name="connsiteX1" fmla="*/ 324091 w 5949387"/>
              <a:gd name="connsiteY1" fmla="*/ 4260 h 675651"/>
              <a:gd name="connsiteX2" fmla="*/ 659757 w 5949387"/>
              <a:gd name="connsiteY2" fmla="*/ 351501 h 675651"/>
              <a:gd name="connsiteX3" fmla="*/ 902825 w 5949387"/>
              <a:gd name="connsiteY3" fmla="*/ 201030 h 675651"/>
              <a:gd name="connsiteX4" fmla="*/ 1111170 w 5949387"/>
              <a:gd name="connsiteY4" fmla="*/ 409374 h 675651"/>
              <a:gd name="connsiteX5" fmla="*/ 1469985 w 5949387"/>
              <a:gd name="connsiteY5" fmla="*/ 224179 h 675651"/>
              <a:gd name="connsiteX6" fmla="*/ 1620456 w 5949387"/>
              <a:gd name="connsiteY6" fmla="*/ 513546 h 675651"/>
              <a:gd name="connsiteX7" fmla="*/ 1956122 w 5949387"/>
              <a:gd name="connsiteY7" fmla="*/ 108432 h 675651"/>
              <a:gd name="connsiteX8" fmla="*/ 2268638 w 5949387"/>
              <a:gd name="connsiteY8" fmla="*/ 571420 h 675651"/>
              <a:gd name="connsiteX9" fmla="*/ 2581155 w 5949387"/>
              <a:gd name="connsiteY9" fmla="*/ 189455 h 675651"/>
              <a:gd name="connsiteX10" fmla="*/ 3020993 w 5949387"/>
              <a:gd name="connsiteY10" fmla="*/ 513546 h 675651"/>
              <a:gd name="connsiteX11" fmla="*/ 3310360 w 5949387"/>
              <a:gd name="connsiteY11" fmla="*/ 189455 h 675651"/>
              <a:gd name="connsiteX12" fmla="*/ 3391382 w 5949387"/>
              <a:gd name="connsiteY12" fmla="*/ 594569 h 675651"/>
              <a:gd name="connsiteX13" fmla="*/ 3612117 w 5949387"/>
              <a:gd name="connsiteY13" fmla="*/ 247328 h 675651"/>
              <a:gd name="connsiteX14" fmla="*/ 3761772 w 5949387"/>
              <a:gd name="connsiteY14" fmla="*/ 582994 h 675651"/>
              <a:gd name="connsiteX15" fmla="*/ 3912243 w 5949387"/>
              <a:gd name="connsiteY15" fmla="*/ 62133 h 675651"/>
              <a:gd name="connsiteX16" fmla="*/ 4248113 w 5949387"/>
              <a:gd name="connsiteY16" fmla="*/ 420949 h 675651"/>
              <a:gd name="connsiteX17" fmla="*/ 4572000 w 5949387"/>
              <a:gd name="connsiteY17" fmla="*/ 50559 h 675651"/>
              <a:gd name="connsiteX18" fmla="*/ 4734046 w 5949387"/>
              <a:gd name="connsiteY18" fmla="*/ 363075 h 675651"/>
              <a:gd name="connsiteX19" fmla="*/ 4919241 w 5949387"/>
              <a:gd name="connsiteY19" fmla="*/ 120007 h 675651"/>
              <a:gd name="connsiteX20" fmla="*/ 5150734 w 5949387"/>
              <a:gd name="connsiteY20" fmla="*/ 513546 h 675651"/>
              <a:gd name="connsiteX21" fmla="*/ 5231757 w 5949387"/>
              <a:gd name="connsiteY21" fmla="*/ 143156 h 675651"/>
              <a:gd name="connsiteX22" fmla="*/ 5469547 w 5949387"/>
              <a:gd name="connsiteY22" fmla="*/ 675591 h 675651"/>
              <a:gd name="connsiteX23" fmla="*/ 5648446 w 5949387"/>
              <a:gd name="connsiteY23" fmla="*/ 177880 h 675651"/>
              <a:gd name="connsiteX24" fmla="*/ 5845215 w 5949387"/>
              <a:gd name="connsiteY24" fmla="*/ 131582 h 675651"/>
              <a:gd name="connsiteX25" fmla="*/ 5949387 w 5949387"/>
              <a:gd name="connsiteY25" fmla="*/ 212604 h 675651"/>
              <a:gd name="connsiteX0" fmla="*/ 0 w 5949387"/>
              <a:gd name="connsiteY0" fmla="*/ 189455 h 675651"/>
              <a:gd name="connsiteX1" fmla="*/ 324091 w 5949387"/>
              <a:gd name="connsiteY1" fmla="*/ 4260 h 675651"/>
              <a:gd name="connsiteX2" fmla="*/ 659757 w 5949387"/>
              <a:gd name="connsiteY2" fmla="*/ 351501 h 675651"/>
              <a:gd name="connsiteX3" fmla="*/ 902825 w 5949387"/>
              <a:gd name="connsiteY3" fmla="*/ 201030 h 675651"/>
              <a:gd name="connsiteX4" fmla="*/ 1111170 w 5949387"/>
              <a:gd name="connsiteY4" fmla="*/ 409374 h 675651"/>
              <a:gd name="connsiteX5" fmla="*/ 1469985 w 5949387"/>
              <a:gd name="connsiteY5" fmla="*/ 224179 h 675651"/>
              <a:gd name="connsiteX6" fmla="*/ 1620456 w 5949387"/>
              <a:gd name="connsiteY6" fmla="*/ 513546 h 675651"/>
              <a:gd name="connsiteX7" fmla="*/ 1956122 w 5949387"/>
              <a:gd name="connsiteY7" fmla="*/ 108432 h 675651"/>
              <a:gd name="connsiteX8" fmla="*/ 2268638 w 5949387"/>
              <a:gd name="connsiteY8" fmla="*/ 571420 h 675651"/>
              <a:gd name="connsiteX9" fmla="*/ 2581155 w 5949387"/>
              <a:gd name="connsiteY9" fmla="*/ 189455 h 675651"/>
              <a:gd name="connsiteX10" fmla="*/ 2898745 w 5949387"/>
              <a:gd name="connsiteY10" fmla="*/ 513546 h 675651"/>
              <a:gd name="connsiteX11" fmla="*/ 3310360 w 5949387"/>
              <a:gd name="connsiteY11" fmla="*/ 189455 h 675651"/>
              <a:gd name="connsiteX12" fmla="*/ 3391382 w 5949387"/>
              <a:gd name="connsiteY12" fmla="*/ 594569 h 675651"/>
              <a:gd name="connsiteX13" fmla="*/ 3612117 w 5949387"/>
              <a:gd name="connsiteY13" fmla="*/ 247328 h 675651"/>
              <a:gd name="connsiteX14" fmla="*/ 3761772 w 5949387"/>
              <a:gd name="connsiteY14" fmla="*/ 582994 h 675651"/>
              <a:gd name="connsiteX15" fmla="*/ 3912243 w 5949387"/>
              <a:gd name="connsiteY15" fmla="*/ 62133 h 675651"/>
              <a:gd name="connsiteX16" fmla="*/ 4248113 w 5949387"/>
              <a:gd name="connsiteY16" fmla="*/ 420949 h 675651"/>
              <a:gd name="connsiteX17" fmla="*/ 4572000 w 5949387"/>
              <a:gd name="connsiteY17" fmla="*/ 50559 h 675651"/>
              <a:gd name="connsiteX18" fmla="*/ 4734046 w 5949387"/>
              <a:gd name="connsiteY18" fmla="*/ 363075 h 675651"/>
              <a:gd name="connsiteX19" fmla="*/ 4919241 w 5949387"/>
              <a:gd name="connsiteY19" fmla="*/ 120007 h 675651"/>
              <a:gd name="connsiteX20" fmla="*/ 5150734 w 5949387"/>
              <a:gd name="connsiteY20" fmla="*/ 513546 h 675651"/>
              <a:gd name="connsiteX21" fmla="*/ 5231757 w 5949387"/>
              <a:gd name="connsiteY21" fmla="*/ 143156 h 675651"/>
              <a:gd name="connsiteX22" fmla="*/ 5469547 w 5949387"/>
              <a:gd name="connsiteY22" fmla="*/ 675591 h 675651"/>
              <a:gd name="connsiteX23" fmla="*/ 5648446 w 5949387"/>
              <a:gd name="connsiteY23" fmla="*/ 177880 h 675651"/>
              <a:gd name="connsiteX24" fmla="*/ 5845215 w 5949387"/>
              <a:gd name="connsiteY24" fmla="*/ 131582 h 675651"/>
              <a:gd name="connsiteX25" fmla="*/ 5949387 w 5949387"/>
              <a:gd name="connsiteY25" fmla="*/ 212604 h 675651"/>
              <a:gd name="connsiteX0" fmla="*/ 0 w 5949387"/>
              <a:gd name="connsiteY0" fmla="*/ 189455 h 675651"/>
              <a:gd name="connsiteX1" fmla="*/ 324091 w 5949387"/>
              <a:gd name="connsiteY1" fmla="*/ 4260 h 675651"/>
              <a:gd name="connsiteX2" fmla="*/ 659757 w 5949387"/>
              <a:gd name="connsiteY2" fmla="*/ 351501 h 675651"/>
              <a:gd name="connsiteX3" fmla="*/ 902825 w 5949387"/>
              <a:gd name="connsiteY3" fmla="*/ 201030 h 675651"/>
              <a:gd name="connsiteX4" fmla="*/ 1111170 w 5949387"/>
              <a:gd name="connsiteY4" fmla="*/ 409374 h 675651"/>
              <a:gd name="connsiteX5" fmla="*/ 1469985 w 5949387"/>
              <a:gd name="connsiteY5" fmla="*/ 224179 h 675651"/>
              <a:gd name="connsiteX6" fmla="*/ 1620456 w 5949387"/>
              <a:gd name="connsiteY6" fmla="*/ 513546 h 675651"/>
              <a:gd name="connsiteX7" fmla="*/ 1956122 w 5949387"/>
              <a:gd name="connsiteY7" fmla="*/ 108432 h 675651"/>
              <a:gd name="connsiteX8" fmla="*/ 2268638 w 5949387"/>
              <a:gd name="connsiteY8" fmla="*/ 571420 h 675651"/>
              <a:gd name="connsiteX9" fmla="*/ 2581155 w 5949387"/>
              <a:gd name="connsiteY9" fmla="*/ 189455 h 675651"/>
              <a:gd name="connsiteX10" fmla="*/ 2898745 w 5949387"/>
              <a:gd name="connsiteY10" fmla="*/ 513546 h 675651"/>
              <a:gd name="connsiteX11" fmla="*/ 3205577 w 5949387"/>
              <a:gd name="connsiteY11" fmla="*/ 201030 h 675651"/>
              <a:gd name="connsiteX12" fmla="*/ 3391382 w 5949387"/>
              <a:gd name="connsiteY12" fmla="*/ 594569 h 675651"/>
              <a:gd name="connsiteX13" fmla="*/ 3612117 w 5949387"/>
              <a:gd name="connsiteY13" fmla="*/ 247328 h 675651"/>
              <a:gd name="connsiteX14" fmla="*/ 3761772 w 5949387"/>
              <a:gd name="connsiteY14" fmla="*/ 582994 h 675651"/>
              <a:gd name="connsiteX15" fmla="*/ 3912243 w 5949387"/>
              <a:gd name="connsiteY15" fmla="*/ 62133 h 675651"/>
              <a:gd name="connsiteX16" fmla="*/ 4248113 w 5949387"/>
              <a:gd name="connsiteY16" fmla="*/ 420949 h 675651"/>
              <a:gd name="connsiteX17" fmla="*/ 4572000 w 5949387"/>
              <a:gd name="connsiteY17" fmla="*/ 50559 h 675651"/>
              <a:gd name="connsiteX18" fmla="*/ 4734046 w 5949387"/>
              <a:gd name="connsiteY18" fmla="*/ 363075 h 675651"/>
              <a:gd name="connsiteX19" fmla="*/ 4919241 w 5949387"/>
              <a:gd name="connsiteY19" fmla="*/ 120007 h 675651"/>
              <a:gd name="connsiteX20" fmla="*/ 5150734 w 5949387"/>
              <a:gd name="connsiteY20" fmla="*/ 513546 h 675651"/>
              <a:gd name="connsiteX21" fmla="*/ 5231757 w 5949387"/>
              <a:gd name="connsiteY21" fmla="*/ 143156 h 675651"/>
              <a:gd name="connsiteX22" fmla="*/ 5469547 w 5949387"/>
              <a:gd name="connsiteY22" fmla="*/ 675591 h 675651"/>
              <a:gd name="connsiteX23" fmla="*/ 5648446 w 5949387"/>
              <a:gd name="connsiteY23" fmla="*/ 177880 h 675651"/>
              <a:gd name="connsiteX24" fmla="*/ 5845215 w 5949387"/>
              <a:gd name="connsiteY24" fmla="*/ 131582 h 675651"/>
              <a:gd name="connsiteX25" fmla="*/ 5949387 w 5949387"/>
              <a:gd name="connsiteY25" fmla="*/ 212604 h 675651"/>
              <a:gd name="connsiteX0" fmla="*/ 0 w 5845214"/>
              <a:gd name="connsiteY0" fmla="*/ 189455 h 675651"/>
              <a:gd name="connsiteX1" fmla="*/ 324091 w 5845214"/>
              <a:gd name="connsiteY1" fmla="*/ 4260 h 675651"/>
              <a:gd name="connsiteX2" fmla="*/ 659757 w 5845214"/>
              <a:gd name="connsiteY2" fmla="*/ 351501 h 675651"/>
              <a:gd name="connsiteX3" fmla="*/ 902825 w 5845214"/>
              <a:gd name="connsiteY3" fmla="*/ 201030 h 675651"/>
              <a:gd name="connsiteX4" fmla="*/ 1111170 w 5845214"/>
              <a:gd name="connsiteY4" fmla="*/ 409374 h 675651"/>
              <a:gd name="connsiteX5" fmla="*/ 1469985 w 5845214"/>
              <a:gd name="connsiteY5" fmla="*/ 224179 h 675651"/>
              <a:gd name="connsiteX6" fmla="*/ 1620456 w 5845214"/>
              <a:gd name="connsiteY6" fmla="*/ 513546 h 675651"/>
              <a:gd name="connsiteX7" fmla="*/ 1956122 w 5845214"/>
              <a:gd name="connsiteY7" fmla="*/ 108432 h 675651"/>
              <a:gd name="connsiteX8" fmla="*/ 2268638 w 5845214"/>
              <a:gd name="connsiteY8" fmla="*/ 571420 h 675651"/>
              <a:gd name="connsiteX9" fmla="*/ 2581155 w 5845214"/>
              <a:gd name="connsiteY9" fmla="*/ 189455 h 675651"/>
              <a:gd name="connsiteX10" fmla="*/ 2898745 w 5845214"/>
              <a:gd name="connsiteY10" fmla="*/ 513546 h 675651"/>
              <a:gd name="connsiteX11" fmla="*/ 3205577 w 5845214"/>
              <a:gd name="connsiteY11" fmla="*/ 201030 h 675651"/>
              <a:gd name="connsiteX12" fmla="*/ 3391382 w 5845214"/>
              <a:gd name="connsiteY12" fmla="*/ 594569 h 675651"/>
              <a:gd name="connsiteX13" fmla="*/ 3612117 w 5845214"/>
              <a:gd name="connsiteY13" fmla="*/ 247328 h 675651"/>
              <a:gd name="connsiteX14" fmla="*/ 3761772 w 5845214"/>
              <a:gd name="connsiteY14" fmla="*/ 582994 h 675651"/>
              <a:gd name="connsiteX15" fmla="*/ 3912243 w 5845214"/>
              <a:gd name="connsiteY15" fmla="*/ 62133 h 675651"/>
              <a:gd name="connsiteX16" fmla="*/ 4248113 w 5845214"/>
              <a:gd name="connsiteY16" fmla="*/ 420949 h 675651"/>
              <a:gd name="connsiteX17" fmla="*/ 4572000 w 5845214"/>
              <a:gd name="connsiteY17" fmla="*/ 50559 h 675651"/>
              <a:gd name="connsiteX18" fmla="*/ 4734046 w 5845214"/>
              <a:gd name="connsiteY18" fmla="*/ 363075 h 675651"/>
              <a:gd name="connsiteX19" fmla="*/ 4919241 w 5845214"/>
              <a:gd name="connsiteY19" fmla="*/ 120007 h 675651"/>
              <a:gd name="connsiteX20" fmla="*/ 5150734 w 5845214"/>
              <a:gd name="connsiteY20" fmla="*/ 513546 h 675651"/>
              <a:gd name="connsiteX21" fmla="*/ 5231757 w 5845214"/>
              <a:gd name="connsiteY21" fmla="*/ 143156 h 675651"/>
              <a:gd name="connsiteX22" fmla="*/ 5469547 w 5845214"/>
              <a:gd name="connsiteY22" fmla="*/ 675591 h 675651"/>
              <a:gd name="connsiteX23" fmla="*/ 5648446 w 5845214"/>
              <a:gd name="connsiteY23" fmla="*/ 177880 h 675651"/>
              <a:gd name="connsiteX24" fmla="*/ 5845215 w 5845214"/>
              <a:gd name="connsiteY24" fmla="*/ 131582 h 675651"/>
              <a:gd name="connsiteX0" fmla="*/ 0 w 5648446"/>
              <a:gd name="connsiteY0" fmla="*/ 189455 h 675651"/>
              <a:gd name="connsiteX1" fmla="*/ 324091 w 5648446"/>
              <a:gd name="connsiteY1" fmla="*/ 4260 h 675651"/>
              <a:gd name="connsiteX2" fmla="*/ 659757 w 5648446"/>
              <a:gd name="connsiteY2" fmla="*/ 351501 h 675651"/>
              <a:gd name="connsiteX3" fmla="*/ 902825 w 5648446"/>
              <a:gd name="connsiteY3" fmla="*/ 201030 h 675651"/>
              <a:gd name="connsiteX4" fmla="*/ 1111170 w 5648446"/>
              <a:gd name="connsiteY4" fmla="*/ 409374 h 675651"/>
              <a:gd name="connsiteX5" fmla="*/ 1469985 w 5648446"/>
              <a:gd name="connsiteY5" fmla="*/ 224179 h 675651"/>
              <a:gd name="connsiteX6" fmla="*/ 1620456 w 5648446"/>
              <a:gd name="connsiteY6" fmla="*/ 513546 h 675651"/>
              <a:gd name="connsiteX7" fmla="*/ 1956122 w 5648446"/>
              <a:gd name="connsiteY7" fmla="*/ 108432 h 675651"/>
              <a:gd name="connsiteX8" fmla="*/ 2268638 w 5648446"/>
              <a:gd name="connsiteY8" fmla="*/ 571420 h 675651"/>
              <a:gd name="connsiteX9" fmla="*/ 2581155 w 5648446"/>
              <a:gd name="connsiteY9" fmla="*/ 189455 h 675651"/>
              <a:gd name="connsiteX10" fmla="*/ 2898745 w 5648446"/>
              <a:gd name="connsiteY10" fmla="*/ 513546 h 675651"/>
              <a:gd name="connsiteX11" fmla="*/ 3205577 w 5648446"/>
              <a:gd name="connsiteY11" fmla="*/ 201030 h 675651"/>
              <a:gd name="connsiteX12" fmla="*/ 3391382 w 5648446"/>
              <a:gd name="connsiteY12" fmla="*/ 594569 h 675651"/>
              <a:gd name="connsiteX13" fmla="*/ 3612117 w 5648446"/>
              <a:gd name="connsiteY13" fmla="*/ 247328 h 675651"/>
              <a:gd name="connsiteX14" fmla="*/ 3761772 w 5648446"/>
              <a:gd name="connsiteY14" fmla="*/ 582994 h 675651"/>
              <a:gd name="connsiteX15" fmla="*/ 3912243 w 5648446"/>
              <a:gd name="connsiteY15" fmla="*/ 62133 h 675651"/>
              <a:gd name="connsiteX16" fmla="*/ 4248113 w 5648446"/>
              <a:gd name="connsiteY16" fmla="*/ 420949 h 675651"/>
              <a:gd name="connsiteX17" fmla="*/ 4572000 w 5648446"/>
              <a:gd name="connsiteY17" fmla="*/ 50559 h 675651"/>
              <a:gd name="connsiteX18" fmla="*/ 4734046 w 5648446"/>
              <a:gd name="connsiteY18" fmla="*/ 363075 h 675651"/>
              <a:gd name="connsiteX19" fmla="*/ 4919241 w 5648446"/>
              <a:gd name="connsiteY19" fmla="*/ 120007 h 675651"/>
              <a:gd name="connsiteX20" fmla="*/ 5150734 w 5648446"/>
              <a:gd name="connsiteY20" fmla="*/ 513546 h 675651"/>
              <a:gd name="connsiteX21" fmla="*/ 5231757 w 5648446"/>
              <a:gd name="connsiteY21" fmla="*/ 143156 h 675651"/>
              <a:gd name="connsiteX22" fmla="*/ 5469547 w 5648446"/>
              <a:gd name="connsiteY22" fmla="*/ 675591 h 675651"/>
              <a:gd name="connsiteX23" fmla="*/ 5648446 w 5648446"/>
              <a:gd name="connsiteY23" fmla="*/ 177880 h 675651"/>
              <a:gd name="connsiteX0" fmla="*/ 0 w 5648446"/>
              <a:gd name="connsiteY0" fmla="*/ 189455 h 675651"/>
              <a:gd name="connsiteX1" fmla="*/ 324091 w 5648446"/>
              <a:gd name="connsiteY1" fmla="*/ 4260 h 675651"/>
              <a:gd name="connsiteX2" fmla="*/ 659757 w 5648446"/>
              <a:gd name="connsiteY2" fmla="*/ 351501 h 675651"/>
              <a:gd name="connsiteX3" fmla="*/ 902825 w 5648446"/>
              <a:gd name="connsiteY3" fmla="*/ 201030 h 675651"/>
              <a:gd name="connsiteX4" fmla="*/ 1111170 w 5648446"/>
              <a:gd name="connsiteY4" fmla="*/ 409374 h 675651"/>
              <a:gd name="connsiteX5" fmla="*/ 1469985 w 5648446"/>
              <a:gd name="connsiteY5" fmla="*/ 224179 h 675651"/>
              <a:gd name="connsiteX6" fmla="*/ 1620456 w 5648446"/>
              <a:gd name="connsiteY6" fmla="*/ 513546 h 675651"/>
              <a:gd name="connsiteX7" fmla="*/ 1956122 w 5648446"/>
              <a:gd name="connsiteY7" fmla="*/ 108432 h 675651"/>
              <a:gd name="connsiteX8" fmla="*/ 2268638 w 5648446"/>
              <a:gd name="connsiteY8" fmla="*/ 571420 h 675651"/>
              <a:gd name="connsiteX9" fmla="*/ 2581155 w 5648446"/>
              <a:gd name="connsiteY9" fmla="*/ 189455 h 675651"/>
              <a:gd name="connsiteX10" fmla="*/ 2898745 w 5648446"/>
              <a:gd name="connsiteY10" fmla="*/ 513546 h 675651"/>
              <a:gd name="connsiteX11" fmla="*/ 3205577 w 5648446"/>
              <a:gd name="connsiteY11" fmla="*/ 201030 h 675651"/>
              <a:gd name="connsiteX12" fmla="*/ 3391382 w 5648446"/>
              <a:gd name="connsiteY12" fmla="*/ 594569 h 675651"/>
              <a:gd name="connsiteX13" fmla="*/ 3612117 w 5648446"/>
              <a:gd name="connsiteY13" fmla="*/ 247328 h 675651"/>
              <a:gd name="connsiteX14" fmla="*/ 3761772 w 5648446"/>
              <a:gd name="connsiteY14" fmla="*/ 582994 h 675651"/>
              <a:gd name="connsiteX15" fmla="*/ 3912243 w 5648446"/>
              <a:gd name="connsiteY15" fmla="*/ 62133 h 675651"/>
              <a:gd name="connsiteX16" fmla="*/ 4248113 w 5648446"/>
              <a:gd name="connsiteY16" fmla="*/ 420949 h 675651"/>
              <a:gd name="connsiteX17" fmla="*/ 4572000 w 5648446"/>
              <a:gd name="connsiteY17" fmla="*/ 50559 h 675651"/>
              <a:gd name="connsiteX18" fmla="*/ 4734046 w 5648446"/>
              <a:gd name="connsiteY18" fmla="*/ 363075 h 675651"/>
              <a:gd name="connsiteX19" fmla="*/ 4919241 w 5648446"/>
              <a:gd name="connsiteY19" fmla="*/ 120007 h 675651"/>
              <a:gd name="connsiteX20" fmla="*/ 5043830 w 5648446"/>
              <a:gd name="connsiteY20" fmla="*/ 525657 h 675651"/>
              <a:gd name="connsiteX21" fmla="*/ 5231757 w 5648446"/>
              <a:gd name="connsiteY21" fmla="*/ 143156 h 675651"/>
              <a:gd name="connsiteX22" fmla="*/ 5469547 w 5648446"/>
              <a:gd name="connsiteY22" fmla="*/ 675591 h 675651"/>
              <a:gd name="connsiteX23" fmla="*/ 5648446 w 5648446"/>
              <a:gd name="connsiteY23" fmla="*/ 177880 h 675651"/>
              <a:gd name="connsiteX0" fmla="*/ 0 w 5673494"/>
              <a:gd name="connsiteY0" fmla="*/ 189455 h 675651"/>
              <a:gd name="connsiteX1" fmla="*/ 324091 w 5673494"/>
              <a:gd name="connsiteY1" fmla="*/ 4260 h 675651"/>
              <a:gd name="connsiteX2" fmla="*/ 659757 w 5673494"/>
              <a:gd name="connsiteY2" fmla="*/ 351501 h 675651"/>
              <a:gd name="connsiteX3" fmla="*/ 902825 w 5673494"/>
              <a:gd name="connsiteY3" fmla="*/ 201030 h 675651"/>
              <a:gd name="connsiteX4" fmla="*/ 1111170 w 5673494"/>
              <a:gd name="connsiteY4" fmla="*/ 409374 h 675651"/>
              <a:gd name="connsiteX5" fmla="*/ 1469985 w 5673494"/>
              <a:gd name="connsiteY5" fmla="*/ 224179 h 675651"/>
              <a:gd name="connsiteX6" fmla="*/ 1620456 w 5673494"/>
              <a:gd name="connsiteY6" fmla="*/ 513546 h 675651"/>
              <a:gd name="connsiteX7" fmla="*/ 1956122 w 5673494"/>
              <a:gd name="connsiteY7" fmla="*/ 108432 h 675651"/>
              <a:gd name="connsiteX8" fmla="*/ 2268638 w 5673494"/>
              <a:gd name="connsiteY8" fmla="*/ 571420 h 675651"/>
              <a:gd name="connsiteX9" fmla="*/ 2581155 w 5673494"/>
              <a:gd name="connsiteY9" fmla="*/ 189455 h 675651"/>
              <a:gd name="connsiteX10" fmla="*/ 2898745 w 5673494"/>
              <a:gd name="connsiteY10" fmla="*/ 513546 h 675651"/>
              <a:gd name="connsiteX11" fmla="*/ 3205577 w 5673494"/>
              <a:gd name="connsiteY11" fmla="*/ 201030 h 675651"/>
              <a:gd name="connsiteX12" fmla="*/ 3391382 w 5673494"/>
              <a:gd name="connsiteY12" fmla="*/ 594569 h 675651"/>
              <a:gd name="connsiteX13" fmla="*/ 3612117 w 5673494"/>
              <a:gd name="connsiteY13" fmla="*/ 247328 h 675651"/>
              <a:gd name="connsiteX14" fmla="*/ 3761772 w 5673494"/>
              <a:gd name="connsiteY14" fmla="*/ 582994 h 675651"/>
              <a:gd name="connsiteX15" fmla="*/ 3912243 w 5673494"/>
              <a:gd name="connsiteY15" fmla="*/ 62133 h 675651"/>
              <a:gd name="connsiteX16" fmla="*/ 4248113 w 5673494"/>
              <a:gd name="connsiteY16" fmla="*/ 420949 h 675651"/>
              <a:gd name="connsiteX17" fmla="*/ 4572000 w 5673494"/>
              <a:gd name="connsiteY17" fmla="*/ 50559 h 675651"/>
              <a:gd name="connsiteX18" fmla="*/ 4734046 w 5673494"/>
              <a:gd name="connsiteY18" fmla="*/ 363075 h 675651"/>
              <a:gd name="connsiteX19" fmla="*/ 4919241 w 5673494"/>
              <a:gd name="connsiteY19" fmla="*/ 120007 h 675651"/>
              <a:gd name="connsiteX20" fmla="*/ 5043830 w 5673494"/>
              <a:gd name="connsiteY20" fmla="*/ 525657 h 675651"/>
              <a:gd name="connsiteX21" fmla="*/ 5231757 w 5673494"/>
              <a:gd name="connsiteY21" fmla="*/ 143156 h 675651"/>
              <a:gd name="connsiteX22" fmla="*/ 5469547 w 5673494"/>
              <a:gd name="connsiteY22" fmla="*/ 675591 h 675651"/>
              <a:gd name="connsiteX23" fmla="*/ 5648446 w 5673494"/>
              <a:gd name="connsiteY23" fmla="*/ 177880 h 675651"/>
              <a:gd name="connsiteX24" fmla="*/ 5673494 w 5673494"/>
              <a:gd name="connsiteY24" fmla="*/ 187072 h 675651"/>
              <a:gd name="connsiteX0" fmla="*/ 0 w 5759016"/>
              <a:gd name="connsiteY0" fmla="*/ 189455 h 675648"/>
              <a:gd name="connsiteX1" fmla="*/ 324091 w 5759016"/>
              <a:gd name="connsiteY1" fmla="*/ 4260 h 675648"/>
              <a:gd name="connsiteX2" fmla="*/ 659757 w 5759016"/>
              <a:gd name="connsiteY2" fmla="*/ 351501 h 675648"/>
              <a:gd name="connsiteX3" fmla="*/ 902825 w 5759016"/>
              <a:gd name="connsiteY3" fmla="*/ 201030 h 675648"/>
              <a:gd name="connsiteX4" fmla="*/ 1111170 w 5759016"/>
              <a:gd name="connsiteY4" fmla="*/ 409374 h 675648"/>
              <a:gd name="connsiteX5" fmla="*/ 1469985 w 5759016"/>
              <a:gd name="connsiteY5" fmla="*/ 224179 h 675648"/>
              <a:gd name="connsiteX6" fmla="*/ 1620456 w 5759016"/>
              <a:gd name="connsiteY6" fmla="*/ 513546 h 675648"/>
              <a:gd name="connsiteX7" fmla="*/ 1956122 w 5759016"/>
              <a:gd name="connsiteY7" fmla="*/ 108432 h 675648"/>
              <a:gd name="connsiteX8" fmla="*/ 2268638 w 5759016"/>
              <a:gd name="connsiteY8" fmla="*/ 571420 h 675648"/>
              <a:gd name="connsiteX9" fmla="*/ 2581155 w 5759016"/>
              <a:gd name="connsiteY9" fmla="*/ 189455 h 675648"/>
              <a:gd name="connsiteX10" fmla="*/ 2898745 w 5759016"/>
              <a:gd name="connsiteY10" fmla="*/ 513546 h 675648"/>
              <a:gd name="connsiteX11" fmla="*/ 3205577 w 5759016"/>
              <a:gd name="connsiteY11" fmla="*/ 201030 h 675648"/>
              <a:gd name="connsiteX12" fmla="*/ 3391382 w 5759016"/>
              <a:gd name="connsiteY12" fmla="*/ 594569 h 675648"/>
              <a:gd name="connsiteX13" fmla="*/ 3612117 w 5759016"/>
              <a:gd name="connsiteY13" fmla="*/ 247328 h 675648"/>
              <a:gd name="connsiteX14" fmla="*/ 3761772 w 5759016"/>
              <a:gd name="connsiteY14" fmla="*/ 582994 h 675648"/>
              <a:gd name="connsiteX15" fmla="*/ 3912243 w 5759016"/>
              <a:gd name="connsiteY15" fmla="*/ 62133 h 675648"/>
              <a:gd name="connsiteX16" fmla="*/ 4248113 w 5759016"/>
              <a:gd name="connsiteY16" fmla="*/ 420949 h 675648"/>
              <a:gd name="connsiteX17" fmla="*/ 4572000 w 5759016"/>
              <a:gd name="connsiteY17" fmla="*/ 50559 h 675648"/>
              <a:gd name="connsiteX18" fmla="*/ 4734046 w 5759016"/>
              <a:gd name="connsiteY18" fmla="*/ 363075 h 675648"/>
              <a:gd name="connsiteX19" fmla="*/ 4919241 w 5759016"/>
              <a:gd name="connsiteY19" fmla="*/ 120007 h 675648"/>
              <a:gd name="connsiteX20" fmla="*/ 5043830 w 5759016"/>
              <a:gd name="connsiteY20" fmla="*/ 525657 h 675648"/>
              <a:gd name="connsiteX21" fmla="*/ 5231757 w 5759016"/>
              <a:gd name="connsiteY21" fmla="*/ 143156 h 675648"/>
              <a:gd name="connsiteX22" fmla="*/ 5469547 w 5759016"/>
              <a:gd name="connsiteY22" fmla="*/ 675591 h 675648"/>
              <a:gd name="connsiteX23" fmla="*/ 5648446 w 5759016"/>
              <a:gd name="connsiteY23" fmla="*/ 177880 h 675648"/>
              <a:gd name="connsiteX24" fmla="*/ 5759016 w 5759016"/>
              <a:gd name="connsiteY24" fmla="*/ 271850 h 675648"/>
              <a:gd name="connsiteX0" fmla="*/ 0 w 5771109"/>
              <a:gd name="connsiteY0" fmla="*/ 189455 h 675648"/>
              <a:gd name="connsiteX1" fmla="*/ 324091 w 5771109"/>
              <a:gd name="connsiteY1" fmla="*/ 4260 h 675648"/>
              <a:gd name="connsiteX2" fmla="*/ 659757 w 5771109"/>
              <a:gd name="connsiteY2" fmla="*/ 351501 h 675648"/>
              <a:gd name="connsiteX3" fmla="*/ 902825 w 5771109"/>
              <a:gd name="connsiteY3" fmla="*/ 201030 h 675648"/>
              <a:gd name="connsiteX4" fmla="*/ 1111170 w 5771109"/>
              <a:gd name="connsiteY4" fmla="*/ 409374 h 675648"/>
              <a:gd name="connsiteX5" fmla="*/ 1469985 w 5771109"/>
              <a:gd name="connsiteY5" fmla="*/ 224179 h 675648"/>
              <a:gd name="connsiteX6" fmla="*/ 1620456 w 5771109"/>
              <a:gd name="connsiteY6" fmla="*/ 513546 h 675648"/>
              <a:gd name="connsiteX7" fmla="*/ 1956122 w 5771109"/>
              <a:gd name="connsiteY7" fmla="*/ 108432 h 675648"/>
              <a:gd name="connsiteX8" fmla="*/ 2268638 w 5771109"/>
              <a:gd name="connsiteY8" fmla="*/ 571420 h 675648"/>
              <a:gd name="connsiteX9" fmla="*/ 2581155 w 5771109"/>
              <a:gd name="connsiteY9" fmla="*/ 189455 h 675648"/>
              <a:gd name="connsiteX10" fmla="*/ 2898745 w 5771109"/>
              <a:gd name="connsiteY10" fmla="*/ 513546 h 675648"/>
              <a:gd name="connsiteX11" fmla="*/ 3205577 w 5771109"/>
              <a:gd name="connsiteY11" fmla="*/ 201030 h 675648"/>
              <a:gd name="connsiteX12" fmla="*/ 3391382 w 5771109"/>
              <a:gd name="connsiteY12" fmla="*/ 594569 h 675648"/>
              <a:gd name="connsiteX13" fmla="*/ 3612117 w 5771109"/>
              <a:gd name="connsiteY13" fmla="*/ 247328 h 675648"/>
              <a:gd name="connsiteX14" fmla="*/ 3761772 w 5771109"/>
              <a:gd name="connsiteY14" fmla="*/ 582994 h 675648"/>
              <a:gd name="connsiteX15" fmla="*/ 3912243 w 5771109"/>
              <a:gd name="connsiteY15" fmla="*/ 62133 h 675648"/>
              <a:gd name="connsiteX16" fmla="*/ 4248113 w 5771109"/>
              <a:gd name="connsiteY16" fmla="*/ 420949 h 675648"/>
              <a:gd name="connsiteX17" fmla="*/ 4572000 w 5771109"/>
              <a:gd name="connsiteY17" fmla="*/ 50559 h 675648"/>
              <a:gd name="connsiteX18" fmla="*/ 4734046 w 5771109"/>
              <a:gd name="connsiteY18" fmla="*/ 363075 h 675648"/>
              <a:gd name="connsiteX19" fmla="*/ 4919241 w 5771109"/>
              <a:gd name="connsiteY19" fmla="*/ 120007 h 675648"/>
              <a:gd name="connsiteX20" fmla="*/ 5043830 w 5771109"/>
              <a:gd name="connsiteY20" fmla="*/ 525657 h 675648"/>
              <a:gd name="connsiteX21" fmla="*/ 5231757 w 5771109"/>
              <a:gd name="connsiteY21" fmla="*/ 143156 h 675648"/>
              <a:gd name="connsiteX22" fmla="*/ 5469547 w 5771109"/>
              <a:gd name="connsiteY22" fmla="*/ 675591 h 675648"/>
              <a:gd name="connsiteX23" fmla="*/ 5648446 w 5771109"/>
              <a:gd name="connsiteY23" fmla="*/ 177880 h 675648"/>
              <a:gd name="connsiteX24" fmla="*/ 5759016 w 5771109"/>
              <a:gd name="connsiteY24" fmla="*/ 271850 h 675648"/>
              <a:gd name="connsiteX25" fmla="*/ 5769705 w 5771109"/>
              <a:gd name="connsiteY25" fmla="*/ 265795 h 675648"/>
              <a:gd name="connsiteX0" fmla="*/ 0 w 5887298"/>
              <a:gd name="connsiteY0" fmla="*/ 189455 h 675648"/>
              <a:gd name="connsiteX1" fmla="*/ 324091 w 5887298"/>
              <a:gd name="connsiteY1" fmla="*/ 4260 h 675648"/>
              <a:gd name="connsiteX2" fmla="*/ 659757 w 5887298"/>
              <a:gd name="connsiteY2" fmla="*/ 351501 h 675648"/>
              <a:gd name="connsiteX3" fmla="*/ 902825 w 5887298"/>
              <a:gd name="connsiteY3" fmla="*/ 201030 h 675648"/>
              <a:gd name="connsiteX4" fmla="*/ 1111170 w 5887298"/>
              <a:gd name="connsiteY4" fmla="*/ 409374 h 675648"/>
              <a:gd name="connsiteX5" fmla="*/ 1469985 w 5887298"/>
              <a:gd name="connsiteY5" fmla="*/ 224179 h 675648"/>
              <a:gd name="connsiteX6" fmla="*/ 1620456 w 5887298"/>
              <a:gd name="connsiteY6" fmla="*/ 513546 h 675648"/>
              <a:gd name="connsiteX7" fmla="*/ 1956122 w 5887298"/>
              <a:gd name="connsiteY7" fmla="*/ 108432 h 675648"/>
              <a:gd name="connsiteX8" fmla="*/ 2268638 w 5887298"/>
              <a:gd name="connsiteY8" fmla="*/ 571420 h 675648"/>
              <a:gd name="connsiteX9" fmla="*/ 2581155 w 5887298"/>
              <a:gd name="connsiteY9" fmla="*/ 189455 h 675648"/>
              <a:gd name="connsiteX10" fmla="*/ 2898745 w 5887298"/>
              <a:gd name="connsiteY10" fmla="*/ 513546 h 675648"/>
              <a:gd name="connsiteX11" fmla="*/ 3205577 w 5887298"/>
              <a:gd name="connsiteY11" fmla="*/ 201030 h 675648"/>
              <a:gd name="connsiteX12" fmla="*/ 3391382 w 5887298"/>
              <a:gd name="connsiteY12" fmla="*/ 594569 h 675648"/>
              <a:gd name="connsiteX13" fmla="*/ 3612117 w 5887298"/>
              <a:gd name="connsiteY13" fmla="*/ 247328 h 675648"/>
              <a:gd name="connsiteX14" fmla="*/ 3761772 w 5887298"/>
              <a:gd name="connsiteY14" fmla="*/ 582994 h 675648"/>
              <a:gd name="connsiteX15" fmla="*/ 3912243 w 5887298"/>
              <a:gd name="connsiteY15" fmla="*/ 62133 h 675648"/>
              <a:gd name="connsiteX16" fmla="*/ 4248113 w 5887298"/>
              <a:gd name="connsiteY16" fmla="*/ 420949 h 675648"/>
              <a:gd name="connsiteX17" fmla="*/ 4572000 w 5887298"/>
              <a:gd name="connsiteY17" fmla="*/ 50559 h 675648"/>
              <a:gd name="connsiteX18" fmla="*/ 4734046 w 5887298"/>
              <a:gd name="connsiteY18" fmla="*/ 363075 h 675648"/>
              <a:gd name="connsiteX19" fmla="*/ 4919241 w 5887298"/>
              <a:gd name="connsiteY19" fmla="*/ 120007 h 675648"/>
              <a:gd name="connsiteX20" fmla="*/ 5043830 w 5887298"/>
              <a:gd name="connsiteY20" fmla="*/ 525657 h 675648"/>
              <a:gd name="connsiteX21" fmla="*/ 5231757 w 5887298"/>
              <a:gd name="connsiteY21" fmla="*/ 143156 h 675648"/>
              <a:gd name="connsiteX22" fmla="*/ 5469547 w 5887298"/>
              <a:gd name="connsiteY22" fmla="*/ 675591 h 675648"/>
              <a:gd name="connsiteX23" fmla="*/ 5648446 w 5887298"/>
              <a:gd name="connsiteY23" fmla="*/ 177880 h 675648"/>
              <a:gd name="connsiteX24" fmla="*/ 5759016 w 5887298"/>
              <a:gd name="connsiteY24" fmla="*/ 271850 h 675648"/>
              <a:gd name="connsiteX25" fmla="*/ 5887298 w 5887298"/>
              <a:gd name="connsiteY25" fmla="*/ 459575 h 675648"/>
              <a:gd name="connsiteX0" fmla="*/ 0 w 5896799"/>
              <a:gd name="connsiteY0" fmla="*/ 189455 h 675648"/>
              <a:gd name="connsiteX1" fmla="*/ 324091 w 5896799"/>
              <a:gd name="connsiteY1" fmla="*/ 4260 h 675648"/>
              <a:gd name="connsiteX2" fmla="*/ 659757 w 5896799"/>
              <a:gd name="connsiteY2" fmla="*/ 351501 h 675648"/>
              <a:gd name="connsiteX3" fmla="*/ 902825 w 5896799"/>
              <a:gd name="connsiteY3" fmla="*/ 201030 h 675648"/>
              <a:gd name="connsiteX4" fmla="*/ 1111170 w 5896799"/>
              <a:gd name="connsiteY4" fmla="*/ 409374 h 675648"/>
              <a:gd name="connsiteX5" fmla="*/ 1469985 w 5896799"/>
              <a:gd name="connsiteY5" fmla="*/ 224179 h 675648"/>
              <a:gd name="connsiteX6" fmla="*/ 1620456 w 5896799"/>
              <a:gd name="connsiteY6" fmla="*/ 513546 h 675648"/>
              <a:gd name="connsiteX7" fmla="*/ 1956122 w 5896799"/>
              <a:gd name="connsiteY7" fmla="*/ 108432 h 675648"/>
              <a:gd name="connsiteX8" fmla="*/ 2268638 w 5896799"/>
              <a:gd name="connsiteY8" fmla="*/ 571420 h 675648"/>
              <a:gd name="connsiteX9" fmla="*/ 2581155 w 5896799"/>
              <a:gd name="connsiteY9" fmla="*/ 189455 h 675648"/>
              <a:gd name="connsiteX10" fmla="*/ 2898745 w 5896799"/>
              <a:gd name="connsiteY10" fmla="*/ 513546 h 675648"/>
              <a:gd name="connsiteX11" fmla="*/ 3205577 w 5896799"/>
              <a:gd name="connsiteY11" fmla="*/ 201030 h 675648"/>
              <a:gd name="connsiteX12" fmla="*/ 3391382 w 5896799"/>
              <a:gd name="connsiteY12" fmla="*/ 594569 h 675648"/>
              <a:gd name="connsiteX13" fmla="*/ 3612117 w 5896799"/>
              <a:gd name="connsiteY13" fmla="*/ 247328 h 675648"/>
              <a:gd name="connsiteX14" fmla="*/ 3761772 w 5896799"/>
              <a:gd name="connsiteY14" fmla="*/ 582994 h 675648"/>
              <a:gd name="connsiteX15" fmla="*/ 3912243 w 5896799"/>
              <a:gd name="connsiteY15" fmla="*/ 62133 h 675648"/>
              <a:gd name="connsiteX16" fmla="*/ 4248113 w 5896799"/>
              <a:gd name="connsiteY16" fmla="*/ 420949 h 675648"/>
              <a:gd name="connsiteX17" fmla="*/ 4572000 w 5896799"/>
              <a:gd name="connsiteY17" fmla="*/ 50559 h 675648"/>
              <a:gd name="connsiteX18" fmla="*/ 4734046 w 5896799"/>
              <a:gd name="connsiteY18" fmla="*/ 363075 h 675648"/>
              <a:gd name="connsiteX19" fmla="*/ 4919241 w 5896799"/>
              <a:gd name="connsiteY19" fmla="*/ 120007 h 675648"/>
              <a:gd name="connsiteX20" fmla="*/ 5043830 w 5896799"/>
              <a:gd name="connsiteY20" fmla="*/ 525657 h 675648"/>
              <a:gd name="connsiteX21" fmla="*/ 5231757 w 5896799"/>
              <a:gd name="connsiteY21" fmla="*/ 143156 h 675648"/>
              <a:gd name="connsiteX22" fmla="*/ 5469547 w 5896799"/>
              <a:gd name="connsiteY22" fmla="*/ 675591 h 675648"/>
              <a:gd name="connsiteX23" fmla="*/ 5648446 w 5896799"/>
              <a:gd name="connsiteY23" fmla="*/ 177880 h 675648"/>
              <a:gd name="connsiteX24" fmla="*/ 5759016 w 5896799"/>
              <a:gd name="connsiteY24" fmla="*/ 271850 h 675648"/>
              <a:gd name="connsiteX25" fmla="*/ 5887298 w 5896799"/>
              <a:gd name="connsiteY25" fmla="*/ 459575 h 675648"/>
              <a:gd name="connsiteX26" fmla="*/ 5887294 w 5896799"/>
              <a:gd name="connsiteY26" fmla="*/ 441409 h 675648"/>
              <a:gd name="connsiteX0" fmla="*/ 0 w 5983505"/>
              <a:gd name="connsiteY0" fmla="*/ 189455 h 675648"/>
              <a:gd name="connsiteX1" fmla="*/ 324091 w 5983505"/>
              <a:gd name="connsiteY1" fmla="*/ 4260 h 675648"/>
              <a:gd name="connsiteX2" fmla="*/ 659757 w 5983505"/>
              <a:gd name="connsiteY2" fmla="*/ 351501 h 675648"/>
              <a:gd name="connsiteX3" fmla="*/ 902825 w 5983505"/>
              <a:gd name="connsiteY3" fmla="*/ 201030 h 675648"/>
              <a:gd name="connsiteX4" fmla="*/ 1111170 w 5983505"/>
              <a:gd name="connsiteY4" fmla="*/ 409374 h 675648"/>
              <a:gd name="connsiteX5" fmla="*/ 1469985 w 5983505"/>
              <a:gd name="connsiteY5" fmla="*/ 224179 h 675648"/>
              <a:gd name="connsiteX6" fmla="*/ 1620456 w 5983505"/>
              <a:gd name="connsiteY6" fmla="*/ 513546 h 675648"/>
              <a:gd name="connsiteX7" fmla="*/ 1956122 w 5983505"/>
              <a:gd name="connsiteY7" fmla="*/ 108432 h 675648"/>
              <a:gd name="connsiteX8" fmla="*/ 2268638 w 5983505"/>
              <a:gd name="connsiteY8" fmla="*/ 571420 h 675648"/>
              <a:gd name="connsiteX9" fmla="*/ 2581155 w 5983505"/>
              <a:gd name="connsiteY9" fmla="*/ 189455 h 675648"/>
              <a:gd name="connsiteX10" fmla="*/ 2898745 w 5983505"/>
              <a:gd name="connsiteY10" fmla="*/ 513546 h 675648"/>
              <a:gd name="connsiteX11" fmla="*/ 3205577 w 5983505"/>
              <a:gd name="connsiteY11" fmla="*/ 201030 h 675648"/>
              <a:gd name="connsiteX12" fmla="*/ 3391382 w 5983505"/>
              <a:gd name="connsiteY12" fmla="*/ 594569 h 675648"/>
              <a:gd name="connsiteX13" fmla="*/ 3612117 w 5983505"/>
              <a:gd name="connsiteY13" fmla="*/ 247328 h 675648"/>
              <a:gd name="connsiteX14" fmla="*/ 3761772 w 5983505"/>
              <a:gd name="connsiteY14" fmla="*/ 582994 h 675648"/>
              <a:gd name="connsiteX15" fmla="*/ 3912243 w 5983505"/>
              <a:gd name="connsiteY15" fmla="*/ 62133 h 675648"/>
              <a:gd name="connsiteX16" fmla="*/ 4248113 w 5983505"/>
              <a:gd name="connsiteY16" fmla="*/ 420949 h 675648"/>
              <a:gd name="connsiteX17" fmla="*/ 4572000 w 5983505"/>
              <a:gd name="connsiteY17" fmla="*/ 50559 h 675648"/>
              <a:gd name="connsiteX18" fmla="*/ 4734046 w 5983505"/>
              <a:gd name="connsiteY18" fmla="*/ 363075 h 675648"/>
              <a:gd name="connsiteX19" fmla="*/ 4919241 w 5983505"/>
              <a:gd name="connsiteY19" fmla="*/ 120007 h 675648"/>
              <a:gd name="connsiteX20" fmla="*/ 5043830 w 5983505"/>
              <a:gd name="connsiteY20" fmla="*/ 525657 h 675648"/>
              <a:gd name="connsiteX21" fmla="*/ 5231757 w 5983505"/>
              <a:gd name="connsiteY21" fmla="*/ 143156 h 675648"/>
              <a:gd name="connsiteX22" fmla="*/ 5469547 w 5983505"/>
              <a:gd name="connsiteY22" fmla="*/ 675591 h 675648"/>
              <a:gd name="connsiteX23" fmla="*/ 5648446 w 5983505"/>
              <a:gd name="connsiteY23" fmla="*/ 177880 h 675648"/>
              <a:gd name="connsiteX24" fmla="*/ 5759016 w 5983505"/>
              <a:gd name="connsiteY24" fmla="*/ 271850 h 675648"/>
              <a:gd name="connsiteX25" fmla="*/ 5887298 w 5983505"/>
              <a:gd name="connsiteY25" fmla="*/ 459575 h 675648"/>
              <a:gd name="connsiteX26" fmla="*/ 5983505 w 5983505"/>
              <a:gd name="connsiteY26" fmla="*/ 156795 h 675648"/>
              <a:gd name="connsiteX0" fmla="*/ 0 w 5994708"/>
              <a:gd name="connsiteY0" fmla="*/ 189455 h 675648"/>
              <a:gd name="connsiteX1" fmla="*/ 324091 w 5994708"/>
              <a:gd name="connsiteY1" fmla="*/ 4260 h 675648"/>
              <a:gd name="connsiteX2" fmla="*/ 659757 w 5994708"/>
              <a:gd name="connsiteY2" fmla="*/ 351501 h 675648"/>
              <a:gd name="connsiteX3" fmla="*/ 902825 w 5994708"/>
              <a:gd name="connsiteY3" fmla="*/ 201030 h 675648"/>
              <a:gd name="connsiteX4" fmla="*/ 1111170 w 5994708"/>
              <a:gd name="connsiteY4" fmla="*/ 409374 h 675648"/>
              <a:gd name="connsiteX5" fmla="*/ 1469985 w 5994708"/>
              <a:gd name="connsiteY5" fmla="*/ 224179 h 675648"/>
              <a:gd name="connsiteX6" fmla="*/ 1620456 w 5994708"/>
              <a:gd name="connsiteY6" fmla="*/ 513546 h 675648"/>
              <a:gd name="connsiteX7" fmla="*/ 1956122 w 5994708"/>
              <a:gd name="connsiteY7" fmla="*/ 108432 h 675648"/>
              <a:gd name="connsiteX8" fmla="*/ 2268638 w 5994708"/>
              <a:gd name="connsiteY8" fmla="*/ 571420 h 675648"/>
              <a:gd name="connsiteX9" fmla="*/ 2581155 w 5994708"/>
              <a:gd name="connsiteY9" fmla="*/ 189455 h 675648"/>
              <a:gd name="connsiteX10" fmla="*/ 2898745 w 5994708"/>
              <a:gd name="connsiteY10" fmla="*/ 513546 h 675648"/>
              <a:gd name="connsiteX11" fmla="*/ 3205577 w 5994708"/>
              <a:gd name="connsiteY11" fmla="*/ 201030 h 675648"/>
              <a:gd name="connsiteX12" fmla="*/ 3391382 w 5994708"/>
              <a:gd name="connsiteY12" fmla="*/ 594569 h 675648"/>
              <a:gd name="connsiteX13" fmla="*/ 3612117 w 5994708"/>
              <a:gd name="connsiteY13" fmla="*/ 247328 h 675648"/>
              <a:gd name="connsiteX14" fmla="*/ 3761772 w 5994708"/>
              <a:gd name="connsiteY14" fmla="*/ 582994 h 675648"/>
              <a:gd name="connsiteX15" fmla="*/ 3912243 w 5994708"/>
              <a:gd name="connsiteY15" fmla="*/ 62133 h 675648"/>
              <a:gd name="connsiteX16" fmla="*/ 4248113 w 5994708"/>
              <a:gd name="connsiteY16" fmla="*/ 420949 h 675648"/>
              <a:gd name="connsiteX17" fmla="*/ 4572000 w 5994708"/>
              <a:gd name="connsiteY17" fmla="*/ 50559 h 675648"/>
              <a:gd name="connsiteX18" fmla="*/ 4734046 w 5994708"/>
              <a:gd name="connsiteY18" fmla="*/ 363075 h 675648"/>
              <a:gd name="connsiteX19" fmla="*/ 4919241 w 5994708"/>
              <a:gd name="connsiteY19" fmla="*/ 120007 h 675648"/>
              <a:gd name="connsiteX20" fmla="*/ 5043830 w 5994708"/>
              <a:gd name="connsiteY20" fmla="*/ 525657 h 675648"/>
              <a:gd name="connsiteX21" fmla="*/ 5231757 w 5994708"/>
              <a:gd name="connsiteY21" fmla="*/ 143156 h 675648"/>
              <a:gd name="connsiteX22" fmla="*/ 5469547 w 5994708"/>
              <a:gd name="connsiteY22" fmla="*/ 675591 h 675648"/>
              <a:gd name="connsiteX23" fmla="*/ 5648446 w 5994708"/>
              <a:gd name="connsiteY23" fmla="*/ 177880 h 675648"/>
              <a:gd name="connsiteX24" fmla="*/ 5759016 w 5994708"/>
              <a:gd name="connsiteY24" fmla="*/ 271850 h 675648"/>
              <a:gd name="connsiteX25" fmla="*/ 5887298 w 5994708"/>
              <a:gd name="connsiteY25" fmla="*/ 459575 h 675648"/>
              <a:gd name="connsiteX26" fmla="*/ 5983505 w 5994708"/>
              <a:gd name="connsiteY26" fmla="*/ 156795 h 675648"/>
              <a:gd name="connsiteX27" fmla="*/ 5994198 w 5994708"/>
              <a:gd name="connsiteY27" fmla="*/ 168905 h 675648"/>
              <a:gd name="connsiteX0" fmla="*/ 0 w 6101100"/>
              <a:gd name="connsiteY0" fmla="*/ 189455 h 675648"/>
              <a:gd name="connsiteX1" fmla="*/ 324091 w 6101100"/>
              <a:gd name="connsiteY1" fmla="*/ 4260 h 675648"/>
              <a:gd name="connsiteX2" fmla="*/ 659757 w 6101100"/>
              <a:gd name="connsiteY2" fmla="*/ 351501 h 675648"/>
              <a:gd name="connsiteX3" fmla="*/ 902825 w 6101100"/>
              <a:gd name="connsiteY3" fmla="*/ 201030 h 675648"/>
              <a:gd name="connsiteX4" fmla="*/ 1111170 w 6101100"/>
              <a:gd name="connsiteY4" fmla="*/ 409374 h 675648"/>
              <a:gd name="connsiteX5" fmla="*/ 1469985 w 6101100"/>
              <a:gd name="connsiteY5" fmla="*/ 224179 h 675648"/>
              <a:gd name="connsiteX6" fmla="*/ 1620456 w 6101100"/>
              <a:gd name="connsiteY6" fmla="*/ 513546 h 675648"/>
              <a:gd name="connsiteX7" fmla="*/ 1956122 w 6101100"/>
              <a:gd name="connsiteY7" fmla="*/ 108432 h 675648"/>
              <a:gd name="connsiteX8" fmla="*/ 2268638 w 6101100"/>
              <a:gd name="connsiteY8" fmla="*/ 571420 h 675648"/>
              <a:gd name="connsiteX9" fmla="*/ 2581155 w 6101100"/>
              <a:gd name="connsiteY9" fmla="*/ 189455 h 675648"/>
              <a:gd name="connsiteX10" fmla="*/ 2898745 w 6101100"/>
              <a:gd name="connsiteY10" fmla="*/ 513546 h 675648"/>
              <a:gd name="connsiteX11" fmla="*/ 3205577 w 6101100"/>
              <a:gd name="connsiteY11" fmla="*/ 201030 h 675648"/>
              <a:gd name="connsiteX12" fmla="*/ 3391382 w 6101100"/>
              <a:gd name="connsiteY12" fmla="*/ 594569 h 675648"/>
              <a:gd name="connsiteX13" fmla="*/ 3612117 w 6101100"/>
              <a:gd name="connsiteY13" fmla="*/ 247328 h 675648"/>
              <a:gd name="connsiteX14" fmla="*/ 3761772 w 6101100"/>
              <a:gd name="connsiteY14" fmla="*/ 582994 h 675648"/>
              <a:gd name="connsiteX15" fmla="*/ 3912243 w 6101100"/>
              <a:gd name="connsiteY15" fmla="*/ 62133 h 675648"/>
              <a:gd name="connsiteX16" fmla="*/ 4248113 w 6101100"/>
              <a:gd name="connsiteY16" fmla="*/ 420949 h 675648"/>
              <a:gd name="connsiteX17" fmla="*/ 4572000 w 6101100"/>
              <a:gd name="connsiteY17" fmla="*/ 50559 h 675648"/>
              <a:gd name="connsiteX18" fmla="*/ 4734046 w 6101100"/>
              <a:gd name="connsiteY18" fmla="*/ 363075 h 675648"/>
              <a:gd name="connsiteX19" fmla="*/ 4919241 w 6101100"/>
              <a:gd name="connsiteY19" fmla="*/ 120007 h 675648"/>
              <a:gd name="connsiteX20" fmla="*/ 5043830 w 6101100"/>
              <a:gd name="connsiteY20" fmla="*/ 525657 h 675648"/>
              <a:gd name="connsiteX21" fmla="*/ 5231757 w 6101100"/>
              <a:gd name="connsiteY21" fmla="*/ 143156 h 675648"/>
              <a:gd name="connsiteX22" fmla="*/ 5469547 w 6101100"/>
              <a:gd name="connsiteY22" fmla="*/ 675591 h 675648"/>
              <a:gd name="connsiteX23" fmla="*/ 5648446 w 6101100"/>
              <a:gd name="connsiteY23" fmla="*/ 177880 h 675648"/>
              <a:gd name="connsiteX24" fmla="*/ 5759016 w 6101100"/>
              <a:gd name="connsiteY24" fmla="*/ 271850 h 675648"/>
              <a:gd name="connsiteX25" fmla="*/ 5887298 w 6101100"/>
              <a:gd name="connsiteY25" fmla="*/ 459575 h 675648"/>
              <a:gd name="connsiteX26" fmla="*/ 5983505 w 6101100"/>
              <a:gd name="connsiteY26" fmla="*/ 156795 h 675648"/>
              <a:gd name="connsiteX27" fmla="*/ 6101100 w 6101100"/>
              <a:gd name="connsiteY27" fmla="*/ 302128 h 675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101100" h="675648">
                <a:moveTo>
                  <a:pt x="0" y="189455"/>
                </a:moveTo>
                <a:cubicBezTo>
                  <a:pt x="107065" y="83353"/>
                  <a:pt x="214131" y="-22748"/>
                  <a:pt x="324091" y="4260"/>
                </a:cubicBezTo>
                <a:cubicBezTo>
                  <a:pt x="434051" y="31268"/>
                  <a:pt x="563301" y="318706"/>
                  <a:pt x="659757" y="351501"/>
                </a:cubicBezTo>
                <a:cubicBezTo>
                  <a:pt x="756213" y="384296"/>
                  <a:pt x="827590" y="191385"/>
                  <a:pt x="902825" y="201030"/>
                </a:cubicBezTo>
                <a:cubicBezTo>
                  <a:pt x="978061" y="210676"/>
                  <a:pt x="1016643" y="405516"/>
                  <a:pt x="1111170" y="409374"/>
                </a:cubicBezTo>
                <a:cubicBezTo>
                  <a:pt x="1205697" y="413232"/>
                  <a:pt x="1385104" y="206817"/>
                  <a:pt x="1469985" y="224179"/>
                </a:cubicBezTo>
                <a:cubicBezTo>
                  <a:pt x="1554866" y="241541"/>
                  <a:pt x="1539433" y="532837"/>
                  <a:pt x="1620456" y="513546"/>
                </a:cubicBezTo>
                <a:cubicBezTo>
                  <a:pt x="1701479" y="494255"/>
                  <a:pt x="1848092" y="98786"/>
                  <a:pt x="1956122" y="108432"/>
                </a:cubicBezTo>
                <a:cubicBezTo>
                  <a:pt x="2064152" y="118078"/>
                  <a:pt x="2164466" y="557916"/>
                  <a:pt x="2268638" y="571420"/>
                </a:cubicBezTo>
                <a:cubicBezTo>
                  <a:pt x="2372810" y="584924"/>
                  <a:pt x="2476137" y="199101"/>
                  <a:pt x="2581155" y="189455"/>
                </a:cubicBezTo>
                <a:cubicBezTo>
                  <a:pt x="2686173" y="179809"/>
                  <a:pt x="2794675" y="511617"/>
                  <a:pt x="2898745" y="513546"/>
                </a:cubicBezTo>
                <a:cubicBezTo>
                  <a:pt x="3002815" y="515475"/>
                  <a:pt x="3123471" y="187526"/>
                  <a:pt x="3205577" y="201030"/>
                </a:cubicBezTo>
                <a:cubicBezTo>
                  <a:pt x="3287683" y="214534"/>
                  <a:pt x="3323625" y="586853"/>
                  <a:pt x="3391382" y="594569"/>
                </a:cubicBezTo>
                <a:cubicBezTo>
                  <a:pt x="3459139" y="602285"/>
                  <a:pt x="3550385" y="249257"/>
                  <a:pt x="3612117" y="247328"/>
                </a:cubicBezTo>
                <a:cubicBezTo>
                  <a:pt x="3673849" y="245399"/>
                  <a:pt x="3711751" y="613860"/>
                  <a:pt x="3761772" y="582994"/>
                </a:cubicBezTo>
                <a:cubicBezTo>
                  <a:pt x="3811793" y="552128"/>
                  <a:pt x="3831186" y="89141"/>
                  <a:pt x="3912243" y="62133"/>
                </a:cubicBezTo>
                <a:cubicBezTo>
                  <a:pt x="3993300" y="35125"/>
                  <a:pt x="4138154" y="422878"/>
                  <a:pt x="4248113" y="420949"/>
                </a:cubicBezTo>
                <a:cubicBezTo>
                  <a:pt x="4358072" y="419020"/>
                  <a:pt x="4491011" y="60205"/>
                  <a:pt x="4572000" y="50559"/>
                </a:cubicBezTo>
                <a:cubicBezTo>
                  <a:pt x="4652989" y="40913"/>
                  <a:pt x="4676173" y="351500"/>
                  <a:pt x="4734046" y="363075"/>
                </a:cubicBezTo>
                <a:cubicBezTo>
                  <a:pt x="4791919" y="374650"/>
                  <a:pt x="4867610" y="92910"/>
                  <a:pt x="4919241" y="120007"/>
                </a:cubicBezTo>
                <a:cubicBezTo>
                  <a:pt x="4970872" y="147104"/>
                  <a:pt x="4991744" y="521799"/>
                  <a:pt x="5043830" y="525657"/>
                </a:cubicBezTo>
                <a:cubicBezTo>
                  <a:pt x="5095916" y="529515"/>
                  <a:pt x="5160804" y="118167"/>
                  <a:pt x="5231757" y="143156"/>
                </a:cubicBezTo>
                <a:cubicBezTo>
                  <a:pt x="5302710" y="168145"/>
                  <a:pt x="5400099" y="669804"/>
                  <a:pt x="5469547" y="675591"/>
                </a:cubicBezTo>
                <a:cubicBezTo>
                  <a:pt x="5538995" y="681378"/>
                  <a:pt x="5600201" y="245170"/>
                  <a:pt x="5648446" y="177880"/>
                </a:cubicBezTo>
                <a:cubicBezTo>
                  <a:pt x="5696691" y="110590"/>
                  <a:pt x="5753798" y="269935"/>
                  <a:pt x="5759016" y="271850"/>
                </a:cubicBezTo>
                <a:cubicBezTo>
                  <a:pt x="5779226" y="286502"/>
                  <a:pt x="5885071" y="460836"/>
                  <a:pt x="5887298" y="459575"/>
                </a:cubicBezTo>
                <a:cubicBezTo>
                  <a:pt x="5908678" y="487835"/>
                  <a:pt x="5983506" y="160580"/>
                  <a:pt x="5983505" y="156795"/>
                </a:cubicBezTo>
                <a:cubicBezTo>
                  <a:pt x="6001322" y="108350"/>
                  <a:pt x="6098872" y="299605"/>
                  <a:pt x="6101100" y="30212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7A061E-6686-0645-A9FC-A05FC7E22009}"/>
              </a:ext>
            </a:extLst>
          </p:cNvPr>
          <p:cNvSpPr txBox="1"/>
          <p:nvPr/>
        </p:nvSpPr>
        <p:spPr>
          <a:xfrm>
            <a:off x="2130326" y="1914541"/>
            <a:ext cx="2118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Identification</a:t>
            </a:r>
            <a:r>
              <a:rPr lang="es-ES" sz="1600" b="1" dirty="0"/>
              <a:t> of </a:t>
            </a:r>
            <a:r>
              <a:rPr lang="es-ES" sz="1600" b="1" dirty="0" err="1"/>
              <a:t>severe</a:t>
            </a:r>
            <a:r>
              <a:rPr lang="es-ES" sz="1600" b="1" dirty="0"/>
              <a:t> </a:t>
            </a:r>
            <a:r>
              <a:rPr lang="es-ES" sz="1600" b="1" dirty="0" err="1"/>
              <a:t>drought-events</a:t>
            </a:r>
            <a:r>
              <a:rPr lang="es-ES" sz="1600" b="1" dirty="0"/>
              <a:t> 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DB1F0DA-5F48-CA47-934A-369CAAD9FFDD}"/>
              </a:ext>
            </a:extLst>
          </p:cNvPr>
          <p:cNvSpPr/>
          <p:nvPr/>
        </p:nvSpPr>
        <p:spPr>
          <a:xfrm>
            <a:off x="3956674" y="1102220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7E63BEB-4B88-404B-BC24-CA65818BA270}"/>
              </a:ext>
            </a:extLst>
          </p:cNvPr>
          <p:cNvSpPr/>
          <p:nvPr/>
        </p:nvSpPr>
        <p:spPr>
          <a:xfrm>
            <a:off x="4228587" y="1219584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326B6E2-ECB7-214E-A629-5BC2D527E7B5}"/>
              </a:ext>
            </a:extLst>
          </p:cNvPr>
          <p:cNvSpPr/>
          <p:nvPr/>
        </p:nvSpPr>
        <p:spPr>
          <a:xfrm>
            <a:off x="3014029" y="1174148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A1B3DAF-6203-E741-8420-0305AA049F28}"/>
              </a:ext>
            </a:extLst>
          </p:cNvPr>
          <p:cNvSpPr/>
          <p:nvPr/>
        </p:nvSpPr>
        <p:spPr>
          <a:xfrm>
            <a:off x="2391685" y="1166447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A78554B-F08C-3C48-8807-9AD23C88911A}"/>
              </a:ext>
            </a:extLst>
          </p:cNvPr>
          <p:cNvSpPr/>
          <p:nvPr/>
        </p:nvSpPr>
        <p:spPr>
          <a:xfrm>
            <a:off x="1995418" y="1150166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009C30-55B4-C541-B4F5-B91E0FB4328A}"/>
              </a:ext>
            </a:extLst>
          </p:cNvPr>
          <p:cNvCxnSpPr>
            <a:cxnSpLocks/>
          </p:cNvCxnSpPr>
          <p:nvPr/>
        </p:nvCxnSpPr>
        <p:spPr>
          <a:xfrm flipH="1">
            <a:off x="1090542" y="928926"/>
            <a:ext cx="365367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78D68B2-E633-634D-8380-E466216D6CD5}"/>
              </a:ext>
            </a:extLst>
          </p:cNvPr>
          <p:cNvSpPr txBox="1"/>
          <p:nvPr/>
        </p:nvSpPr>
        <p:spPr>
          <a:xfrm>
            <a:off x="2783723" y="399906"/>
            <a:ext cx="7393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/>
              <a:t>SPEI-12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189588E-FA57-7E4A-84FA-E7A84147A00A}"/>
              </a:ext>
            </a:extLst>
          </p:cNvPr>
          <p:cNvSpPr txBox="1"/>
          <p:nvPr/>
        </p:nvSpPr>
        <p:spPr>
          <a:xfrm>
            <a:off x="4135630" y="1381534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00" b="1" dirty="0">
                <a:solidFill>
                  <a:srgbClr val="945200"/>
                </a:solidFill>
              </a:rPr>
              <a:t>2012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BA360D1-F03A-7D43-85A9-4C43680B9DF0}"/>
              </a:ext>
            </a:extLst>
          </p:cNvPr>
          <p:cNvSpPr txBox="1"/>
          <p:nvPr/>
        </p:nvSpPr>
        <p:spPr>
          <a:xfrm>
            <a:off x="862835" y="1601196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1901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7A373D-ADC8-6147-BD54-95E9BB60D3C7}"/>
              </a:ext>
            </a:extLst>
          </p:cNvPr>
          <p:cNvSpPr txBox="1"/>
          <p:nvPr/>
        </p:nvSpPr>
        <p:spPr>
          <a:xfrm>
            <a:off x="4458747" y="1580124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2016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8D95C87-8892-2D4A-900C-08EF4D4CCD4B}"/>
              </a:ext>
            </a:extLst>
          </p:cNvPr>
          <p:cNvSpPr/>
          <p:nvPr/>
        </p:nvSpPr>
        <p:spPr>
          <a:xfrm>
            <a:off x="3282788" y="1202256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44A73D5-B400-AB4A-B482-E96268BB1AA9}"/>
              </a:ext>
            </a:extLst>
          </p:cNvPr>
          <p:cNvCxnSpPr>
            <a:cxnSpLocks/>
            <a:stCxn id="17" idx="3"/>
            <a:endCxn id="15" idx="0"/>
          </p:cNvCxnSpPr>
          <p:nvPr/>
        </p:nvCxnSpPr>
        <p:spPr>
          <a:xfrm flipH="1">
            <a:off x="3189484" y="1278460"/>
            <a:ext cx="797428" cy="636081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13D5749-1815-C541-A877-F72FD1E6573F}"/>
              </a:ext>
            </a:extLst>
          </p:cNvPr>
          <p:cNvCxnSpPr>
            <a:cxnSpLocks/>
            <a:stCxn id="19" idx="4"/>
            <a:endCxn id="15" idx="0"/>
          </p:cNvCxnSpPr>
          <p:nvPr/>
        </p:nvCxnSpPr>
        <p:spPr>
          <a:xfrm>
            <a:off x="3117268" y="1380626"/>
            <a:ext cx="72216" cy="533915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E1D17E6-8375-4445-B13C-59F97A9FC83C}"/>
              </a:ext>
            </a:extLst>
          </p:cNvPr>
          <p:cNvCxnSpPr>
            <a:cxnSpLocks/>
            <a:stCxn id="18" idx="3"/>
            <a:endCxn id="15" idx="0"/>
          </p:cNvCxnSpPr>
          <p:nvPr/>
        </p:nvCxnSpPr>
        <p:spPr>
          <a:xfrm flipH="1">
            <a:off x="3189484" y="1395824"/>
            <a:ext cx="1069341" cy="518717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426A82B-C94A-644E-9F36-093258E787D9}"/>
              </a:ext>
            </a:extLst>
          </p:cNvPr>
          <p:cNvCxnSpPr>
            <a:cxnSpLocks/>
            <a:stCxn id="40" idx="4"/>
            <a:endCxn id="15" idx="0"/>
          </p:cNvCxnSpPr>
          <p:nvPr/>
        </p:nvCxnSpPr>
        <p:spPr>
          <a:xfrm flipH="1">
            <a:off x="3189484" y="1408734"/>
            <a:ext cx="196543" cy="505807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7B14656D-3B11-2945-A4DD-9944FD24294F}"/>
              </a:ext>
            </a:extLst>
          </p:cNvPr>
          <p:cNvCxnSpPr>
            <a:cxnSpLocks/>
            <a:stCxn id="20" idx="3"/>
            <a:endCxn id="15" idx="0"/>
          </p:cNvCxnSpPr>
          <p:nvPr/>
        </p:nvCxnSpPr>
        <p:spPr>
          <a:xfrm>
            <a:off x="2421923" y="1342687"/>
            <a:ext cx="767561" cy="571854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675C13A-C7A0-EF4F-8980-DF708B728A88}"/>
              </a:ext>
            </a:extLst>
          </p:cNvPr>
          <p:cNvCxnSpPr>
            <a:cxnSpLocks/>
            <a:stCxn id="21" idx="5"/>
            <a:endCxn id="15" idx="0"/>
          </p:cNvCxnSpPr>
          <p:nvPr/>
        </p:nvCxnSpPr>
        <p:spPr>
          <a:xfrm>
            <a:off x="2171658" y="1326406"/>
            <a:ext cx="1017826" cy="588135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477D7DA2-1D98-0C42-A1D3-3069C042AB99}"/>
              </a:ext>
            </a:extLst>
          </p:cNvPr>
          <p:cNvSpPr txBox="1"/>
          <p:nvPr/>
        </p:nvSpPr>
        <p:spPr>
          <a:xfrm>
            <a:off x="2304703" y="2443460"/>
            <a:ext cx="17908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/>
              <a:t>SPEI-12; Regional </a:t>
            </a:r>
            <a:r>
              <a:rPr lang="es-ES" sz="1000" dirty="0" err="1"/>
              <a:t>Climatic</a:t>
            </a:r>
            <a:r>
              <a:rPr lang="es-ES" sz="1000" dirty="0"/>
              <a:t> data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1EE968A7-9A20-5648-A309-8BEB836D2626}"/>
              </a:ext>
            </a:extLst>
          </p:cNvPr>
          <p:cNvSpPr txBox="1"/>
          <p:nvPr/>
        </p:nvSpPr>
        <p:spPr>
          <a:xfrm>
            <a:off x="3853645" y="1266139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00" b="1" dirty="0">
                <a:solidFill>
                  <a:srgbClr val="945200"/>
                </a:solidFill>
              </a:rPr>
              <a:t>2005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F79A5F10-BBA0-9147-8D84-F6BCE0946D4E}"/>
              </a:ext>
            </a:extLst>
          </p:cNvPr>
          <p:cNvSpPr txBox="1"/>
          <p:nvPr/>
        </p:nvSpPr>
        <p:spPr>
          <a:xfrm>
            <a:off x="4968021" y="1914541"/>
            <a:ext cx="2118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Characterization</a:t>
            </a:r>
            <a:r>
              <a:rPr lang="es-ES" sz="1600" b="1" dirty="0"/>
              <a:t> of </a:t>
            </a:r>
            <a:r>
              <a:rPr lang="es-ES" sz="1600" b="1" dirty="0" err="1"/>
              <a:t>severe</a:t>
            </a:r>
            <a:r>
              <a:rPr lang="es-ES" sz="1600" b="1" dirty="0"/>
              <a:t> </a:t>
            </a:r>
            <a:r>
              <a:rPr lang="es-ES" sz="1600" b="1" dirty="0" err="1"/>
              <a:t>drought</a:t>
            </a:r>
            <a:r>
              <a:rPr lang="es-ES" sz="1600" b="1" dirty="0"/>
              <a:t> </a:t>
            </a:r>
            <a:r>
              <a:rPr lang="es-ES" sz="1600" b="1" dirty="0" err="1"/>
              <a:t>events</a:t>
            </a:r>
            <a:endParaRPr lang="es-ES" sz="1600" b="1" dirty="0"/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C9AF42F-7C6E-4849-8E7B-958317CA9C6F}"/>
              </a:ext>
            </a:extLst>
          </p:cNvPr>
          <p:cNvSpPr txBox="1"/>
          <p:nvPr/>
        </p:nvSpPr>
        <p:spPr>
          <a:xfrm>
            <a:off x="5153637" y="2443460"/>
            <a:ext cx="16257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/>
              <a:t>Duration</a:t>
            </a:r>
            <a:r>
              <a:rPr lang="es-ES" sz="1000" dirty="0"/>
              <a:t>, </a:t>
            </a:r>
            <a:r>
              <a:rPr lang="es-ES" sz="1000" dirty="0" err="1"/>
              <a:t>severity</a:t>
            </a:r>
            <a:r>
              <a:rPr lang="es-ES" sz="1000" dirty="0"/>
              <a:t>, </a:t>
            </a:r>
            <a:r>
              <a:rPr lang="es-ES" sz="1000" dirty="0" err="1"/>
              <a:t>intensity</a:t>
            </a:r>
            <a:endParaRPr lang="es-ES" sz="1000" dirty="0"/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60E512CC-F785-9944-90CB-81762B89591C}"/>
              </a:ext>
            </a:extLst>
          </p:cNvPr>
          <p:cNvCxnSpPr>
            <a:cxnSpLocks/>
          </p:cNvCxnSpPr>
          <p:nvPr/>
        </p:nvCxnSpPr>
        <p:spPr>
          <a:xfrm>
            <a:off x="1922318" y="3211285"/>
            <a:ext cx="0" cy="17096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27ED3FF7-3A11-A54D-9C60-C7D87D5F496C}"/>
              </a:ext>
            </a:extLst>
          </p:cNvPr>
          <p:cNvCxnSpPr>
            <a:cxnSpLocks/>
          </p:cNvCxnSpPr>
          <p:nvPr/>
        </p:nvCxnSpPr>
        <p:spPr>
          <a:xfrm flipH="1">
            <a:off x="1920943" y="4920961"/>
            <a:ext cx="195711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Freeform 196">
            <a:extLst>
              <a:ext uri="{FF2B5EF4-FFF2-40B4-BE49-F238E27FC236}">
                <a16:creationId xmlns:a16="http://schemas.microsoft.com/office/drawing/2014/main" id="{838EC5D9-F0CE-FC44-B89D-BDD0DD09ABF2}"/>
              </a:ext>
            </a:extLst>
          </p:cNvPr>
          <p:cNvSpPr/>
          <p:nvPr/>
        </p:nvSpPr>
        <p:spPr>
          <a:xfrm>
            <a:off x="1998453" y="3364913"/>
            <a:ext cx="1651001" cy="1284535"/>
          </a:xfrm>
          <a:custGeom>
            <a:avLst/>
            <a:gdLst>
              <a:gd name="connsiteX0" fmla="*/ 0 w 1447800"/>
              <a:gd name="connsiteY0" fmla="*/ 662868 h 1272684"/>
              <a:gd name="connsiteX1" fmla="*/ 118533 w 1447800"/>
              <a:gd name="connsiteY1" fmla="*/ 349601 h 1272684"/>
              <a:gd name="connsiteX2" fmla="*/ 270933 w 1447800"/>
              <a:gd name="connsiteY2" fmla="*/ 493535 h 1272684"/>
              <a:gd name="connsiteX3" fmla="*/ 389467 w 1447800"/>
              <a:gd name="connsiteY3" fmla="*/ 2468 h 1272684"/>
              <a:gd name="connsiteX4" fmla="*/ 558800 w 1447800"/>
              <a:gd name="connsiteY4" fmla="*/ 298801 h 1272684"/>
              <a:gd name="connsiteX5" fmla="*/ 787400 w 1447800"/>
              <a:gd name="connsiteY5" fmla="*/ 188735 h 1272684"/>
              <a:gd name="connsiteX6" fmla="*/ 1134533 w 1447800"/>
              <a:gd name="connsiteY6" fmla="*/ 1272468 h 1272684"/>
              <a:gd name="connsiteX7" fmla="*/ 1312333 w 1447800"/>
              <a:gd name="connsiteY7" fmla="*/ 281868 h 1272684"/>
              <a:gd name="connsiteX8" fmla="*/ 1447800 w 1447800"/>
              <a:gd name="connsiteY8" fmla="*/ 171801 h 1272684"/>
              <a:gd name="connsiteX0" fmla="*/ 0 w 1312333"/>
              <a:gd name="connsiteY0" fmla="*/ 662868 h 1272684"/>
              <a:gd name="connsiteX1" fmla="*/ 118533 w 1312333"/>
              <a:gd name="connsiteY1" fmla="*/ 349601 h 1272684"/>
              <a:gd name="connsiteX2" fmla="*/ 270933 w 1312333"/>
              <a:gd name="connsiteY2" fmla="*/ 493535 h 1272684"/>
              <a:gd name="connsiteX3" fmla="*/ 389467 w 1312333"/>
              <a:gd name="connsiteY3" fmla="*/ 2468 h 1272684"/>
              <a:gd name="connsiteX4" fmla="*/ 558800 w 1312333"/>
              <a:gd name="connsiteY4" fmla="*/ 298801 h 1272684"/>
              <a:gd name="connsiteX5" fmla="*/ 787400 w 1312333"/>
              <a:gd name="connsiteY5" fmla="*/ 188735 h 1272684"/>
              <a:gd name="connsiteX6" fmla="*/ 1134533 w 1312333"/>
              <a:gd name="connsiteY6" fmla="*/ 1272468 h 1272684"/>
              <a:gd name="connsiteX7" fmla="*/ 1312333 w 1312333"/>
              <a:gd name="connsiteY7" fmla="*/ 281868 h 1272684"/>
              <a:gd name="connsiteX0" fmla="*/ 0 w 1337733"/>
              <a:gd name="connsiteY0" fmla="*/ 662868 h 1278705"/>
              <a:gd name="connsiteX1" fmla="*/ 118533 w 1337733"/>
              <a:gd name="connsiteY1" fmla="*/ 349601 h 1278705"/>
              <a:gd name="connsiteX2" fmla="*/ 270933 w 1337733"/>
              <a:gd name="connsiteY2" fmla="*/ 493535 h 1278705"/>
              <a:gd name="connsiteX3" fmla="*/ 389467 w 1337733"/>
              <a:gd name="connsiteY3" fmla="*/ 2468 h 1278705"/>
              <a:gd name="connsiteX4" fmla="*/ 558800 w 1337733"/>
              <a:gd name="connsiteY4" fmla="*/ 298801 h 1278705"/>
              <a:gd name="connsiteX5" fmla="*/ 787400 w 1337733"/>
              <a:gd name="connsiteY5" fmla="*/ 188735 h 1278705"/>
              <a:gd name="connsiteX6" fmla="*/ 1134533 w 1337733"/>
              <a:gd name="connsiteY6" fmla="*/ 1272468 h 1278705"/>
              <a:gd name="connsiteX7" fmla="*/ 1337733 w 1337733"/>
              <a:gd name="connsiteY7" fmla="*/ 612068 h 1278705"/>
              <a:gd name="connsiteX0" fmla="*/ 0 w 1352785"/>
              <a:gd name="connsiteY0" fmla="*/ 662868 h 1278705"/>
              <a:gd name="connsiteX1" fmla="*/ 118533 w 1352785"/>
              <a:gd name="connsiteY1" fmla="*/ 349601 h 1278705"/>
              <a:gd name="connsiteX2" fmla="*/ 270933 w 1352785"/>
              <a:gd name="connsiteY2" fmla="*/ 493535 h 1278705"/>
              <a:gd name="connsiteX3" fmla="*/ 389467 w 1352785"/>
              <a:gd name="connsiteY3" fmla="*/ 2468 h 1278705"/>
              <a:gd name="connsiteX4" fmla="*/ 558800 w 1352785"/>
              <a:gd name="connsiteY4" fmla="*/ 298801 h 1278705"/>
              <a:gd name="connsiteX5" fmla="*/ 787400 w 1352785"/>
              <a:gd name="connsiteY5" fmla="*/ 188735 h 1278705"/>
              <a:gd name="connsiteX6" fmla="*/ 1134533 w 1352785"/>
              <a:gd name="connsiteY6" fmla="*/ 1272468 h 1278705"/>
              <a:gd name="connsiteX7" fmla="*/ 1337733 w 1352785"/>
              <a:gd name="connsiteY7" fmla="*/ 612068 h 1278705"/>
              <a:gd name="connsiteX8" fmla="*/ 1337734 w 1352785"/>
              <a:gd name="connsiteY8" fmla="*/ 629001 h 1278705"/>
              <a:gd name="connsiteX0" fmla="*/ 0 w 1354668"/>
              <a:gd name="connsiteY0" fmla="*/ 662868 h 1278705"/>
              <a:gd name="connsiteX1" fmla="*/ 118533 w 1354668"/>
              <a:gd name="connsiteY1" fmla="*/ 349601 h 1278705"/>
              <a:gd name="connsiteX2" fmla="*/ 270933 w 1354668"/>
              <a:gd name="connsiteY2" fmla="*/ 493535 h 1278705"/>
              <a:gd name="connsiteX3" fmla="*/ 389467 w 1354668"/>
              <a:gd name="connsiteY3" fmla="*/ 2468 h 1278705"/>
              <a:gd name="connsiteX4" fmla="*/ 558800 w 1354668"/>
              <a:gd name="connsiteY4" fmla="*/ 298801 h 1278705"/>
              <a:gd name="connsiteX5" fmla="*/ 787400 w 1354668"/>
              <a:gd name="connsiteY5" fmla="*/ 188735 h 1278705"/>
              <a:gd name="connsiteX6" fmla="*/ 1134533 w 1354668"/>
              <a:gd name="connsiteY6" fmla="*/ 1272468 h 1278705"/>
              <a:gd name="connsiteX7" fmla="*/ 1337733 w 1354668"/>
              <a:gd name="connsiteY7" fmla="*/ 612068 h 1278705"/>
              <a:gd name="connsiteX8" fmla="*/ 1337734 w 1354668"/>
              <a:gd name="connsiteY8" fmla="*/ 629001 h 1278705"/>
              <a:gd name="connsiteX9" fmla="*/ 1354668 w 1354668"/>
              <a:gd name="connsiteY9" fmla="*/ 620535 h 1278705"/>
              <a:gd name="connsiteX0" fmla="*/ 0 w 1744134"/>
              <a:gd name="connsiteY0" fmla="*/ 662868 h 1278705"/>
              <a:gd name="connsiteX1" fmla="*/ 118533 w 1744134"/>
              <a:gd name="connsiteY1" fmla="*/ 349601 h 1278705"/>
              <a:gd name="connsiteX2" fmla="*/ 270933 w 1744134"/>
              <a:gd name="connsiteY2" fmla="*/ 493535 h 1278705"/>
              <a:gd name="connsiteX3" fmla="*/ 389467 w 1744134"/>
              <a:gd name="connsiteY3" fmla="*/ 2468 h 1278705"/>
              <a:gd name="connsiteX4" fmla="*/ 558800 w 1744134"/>
              <a:gd name="connsiteY4" fmla="*/ 298801 h 1278705"/>
              <a:gd name="connsiteX5" fmla="*/ 787400 w 1744134"/>
              <a:gd name="connsiteY5" fmla="*/ 188735 h 1278705"/>
              <a:gd name="connsiteX6" fmla="*/ 1134533 w 1744134"/>
              <a:gd name="connsiteY6" fmla="*/ 1272468 h 1278705"/>
              <a:gd name="connsiteX7" fmla="*/ 1337733 w 1744134"/>
              <a:gd name="connsiteY7" fmla="*/ 612068 h 1278705"/>
              <a:gd name="connsiteX8" fmla="*/ 1337734 w 1744134"/>
              <a:gd name="connsiteY8" fmla="*/ 629001 h 1278705"/>
              <a:gd name="connsiteX9" fmla="*/ 1744134 w 1744134"/>
              <a:gd name="connsiteY9" fmla="*/ 595135 h 1278705"/>
              <a:gd name="connsiteX0" fmla="*/ 0 w 1744134"/>
              <a:gd name="connsiteY0" fmla="*/ 662868 h 1278180"/>
              <a:gd name="connsiteX1" fmla="*/ 118533 w 1744134"/>
              <a:gd name="connsiteY1" fmla="*/ 349601 h 1278180"/>
              <a:gd name="connsiteX2" fmla="*/ 270933 w 1744134"/>
              <a:gd name="connsiteY2" fmla="*/ 493535 h 1278180"/>
              <a:gd name="connsiteX3" fmla="*/ 389467 w 1744134"/>
              <a:gd name="connsiteY3" fmla="*/ 2468 h 1278180"/>
              <a:gd name="connsiteX4" fmla="*/ 558800 w 1744134"/>
              <a:gd name="connsiteY4" fmla="*/ 298801 h 1278180"/>
              <a:gd name="connsiteX5" fmla="*/ 787400 w 1744134"/>
              <a:gd name="connsiteY5" fmla="*/ 188735 h 1278180"/>
              <a:gd name="connsiteX6" fmla="*/ 1134533 w 1744134"/>
              <a:gd name="connsiteY6" fmla="*/ 1272468 h 1278180"/>
              <a:gd name="connsiteX7" fmla="*/ 1337733 w 1744134"/>
              <a:gd name="connsiteY7" fmla="*/ 612068 h 1278180"/>
              <a:gd name="connsiteX8" fmla="*/ 1532467 w 1744134"/>
              <a:gd name="connsiteY8" fmla="*/ 510468 h 1278180"/>
              <a:gd name="connsiteX9" fmla="*/ 1744134 w 1744134"/>
              <a:gd name="connsiteY9" fmla="*/ 595135 h 1278180"/>
              <a:gd name="connsiteX0" fmla="*/ 0 w 1820334"/>
              <a:gd name="connsiteY0" fmla="*/ 662868 h 1278180"/>
              <a:gd name="connsiteX1" fmla="*/ 118533 w 1820334"/>
              <a:gd name="connsiteY1" fmla="*/ 349601 h 1278180"/>
              <a:gd name="connsiteX2" fmla="*/ 270933 w 1820334"/>
              <a:gd name="connsiteY2" fmla="*/ 493535 h 1278180"/>
              <a:gd name="connsiteX3" fmla="*/ 389467 w 1820334"/>
              <a:gd name="connsiteY3" fmla="*/ 2468 h 1278180"/>
              <a:gd name="connsiteX4" fmla="*/ 558800 w 1820334"/>
              <a:gd name="connsiteY4" fmla="*/ 298801 h 1278180"/>
              <a:gd name="connsiteX5" fmla="*/ 787400 w 1820334"/>
              <a:gd name="connsiteY5" fmla="*/ 188735 h 1278180"/>
              <a:gd name="connsiteX6" fmla="*/ 1134533 w 1820334"/>
              <a:gd name="connsiteY6" fmla="*/ 1272468 h 1278180"/>
              <a:gd name="connsiteX7" fmla="*/ 1337733 w 1820334"/>
              <a:gd name="connsiteY7" fmla="*/ 612068 h 1278180"/>
              <a:gd name="connsiteX8" fmla="*/ 1532467 w 1820334"/>
              <a:gd name="connsiteY8" fmla="*/ 510468 h 1278180"/>
              <a:gd name="connsiteX9" fmla="*/ 1820334 w 1820334"/>
              <a:gd name="connsiteY9" fmla="*/ 535868 h 1278180"/>
              <a:gd name="connsiteX0" fmla="*/ 0 w 1913467"/>
              <a:gd name="connsiteY0" fmla="*/ 544335 h 1278180"/>
              <a:gd name="connsiteX1" fmla="*/ 211666 w 1913467"/>
              <a:gd name="connsiteY1" fmla="*/ 349601 h 1278180"/>
              <a:gd name="connsiteX2" fmla="*/ 364066 w 1913467"/>
              <a:gd name="connsiteY2" fmla="*/ 493535 h 1278180"/>
              <a:gd name="connsiteX3" fmla="*/ 482600 w 1913467"/>
              <a:gd name="connsiteY3" fmla="*/ 2468 h 1278180"/>
              <a:gd name="connsiteX4" fmla="*/ 651933 w 1913467"/>
              <a:gd name="connsiteY4" fmla="*/ 298801 h 1278180"/>
              <a:gd name="connsiteX5" fmla="*/ 880533 w 1913467"/>
              <a:gd name="connsiteY5" fmla="*/ 188735 h 1278180"/>
              <a:gd name="connsiteX6" fmla="*/ 1227666 w 1913467"/>
              <a:gd name="connsiteY6" fmla="*/ 1272468 h 1278180"/>
              <a:gd name="connsiteX7" fmla="*/ 1430866 w 1913467"/>
              <a:gd name="connsiteY7" fmla="*/ 612068 h 1278180"/>
              <a:gd name="connsiteX8" fmla="*/ 1625600 w 1913467"/>
              <a:gd name="connsiteY8" fmla="*/ 510468 h 1278180"/>
              <a:gd name="connsiteX9" fmla="*/ 1913467 w 1913467"/>
              <a:gd name="connsiteY9" fmla="*/ 535868 h 1278180"/>
              <a:gd name="connsiteX0" fmla="*/ 0 w 1701801"/>
              <a:gd name="connsiteY0" fmla="*/ 349601 h 1278180"/>
              <a:gd name="connsiteX1" fmla="*/ 152400 w 1701801"/>
              <a:gd name="connsiteY1" fmla="*/ 493535 h 1278180"/>
              <a:gd name="connsiteX2" fmla="*/ 270934 w 1701801"/>
              <a:gd name="connsiteY2" fmla="*/ 2468 h 1278180"/>
              <a:gd name="connsiteX3" fmla="*/ 440267 w 1701801"/>
              <a:gd name="connsiteY3" fmla="*/ 298801 h 1278180"/>
              <a:gd name="connsiteX4" fmla="*/ 668867 w 1701801"/>
              <a:gd name="connsiteY4" fmla="*/ 188735 h 1278180"/>
              <a:gd name="connsiteX5" fmla="*/ 1016000 w 1701801"/>
              <a:gd name="connsiteY5" fmla="*/ 1272468 h 1278180"/>
              <a:gd name="connsiteX6" fmla="*/ 1219200 w 1701801"/>
              <a:gd name="connsiteY6" fmla="*/ 612068 h 1278180"/>
              <a:gd name="connsiteX7" fmla="*/ 1413934 w 1701801"/>
              <a:gd name="connsiteY7" fmla="*/ 510468 h 1278180"/>
              <a:gd name="connsiteX8" fmla="*/ 1701801 w 1701801"/>
              <a:gd name="connsiteY8" fmla="*/ 535868 h 1278180"/>
              <a:gd name="connsiteX0" fmla="*/ 0 w 1701801"/>
              <a:gd name="connsiteY0" fmla="*/ 349601 h 1284624"/>
              <a:gd name="connsiteX1" fmla="*/ 152400 w 1701801"/>
              <a:gd name="connsiteY1" fmla="*/ 493535 h 1284624"/>
              <a:gd name="connsiteX2" fmla="*/ 270934 w 1701801"/>
              <a:gd name="connsiteY2" fmla="*/ 2468 h 1284624"/>
              <a:gd name="connsiteX3" fmla="*/ 440267 w 1701801"/>
              <a:gd name="connsiteY3" fmla="*/ 298801 h 1284624"/>
              <a:gd name="connsiteX4" fmla="*/ 668867 w 1701801"/>
              <a:gd name="connsiteY4" fmla="*/ 188735 h 1284624"/>
              <a:gd name="connsiteX5" fmla="*/ 1016000 w 1701801"/>
              <a:gd name="connsiteY5" fmla="*/ 1272468 h 1284624"/>
              <a:gd name="connsiteX6" fmla="*/ 1253067 w 1701801"/>
              <a:gd name="connsiteY6" fmla="*/ 756002 h 1284624"/>
              <a:gd name="connsiteX7" fmla="*/ 1413934 w 1701801"/>
              <a:gd name="connsiteY7" fmla="*/ 510468 h 1284624"/>
              <a:gd name="connsiteX8" fmla="*/ 1701801 w 1701801"/>
              <a:gd name="connsiteY8" fmla="*/ 535868 h 1284624"/>
              <a:gd name="connsiteX0" fmla="*/ 0 w 1701801"/>
              <a:gd name="connsiteY0" fmla="*/ 349601 h 1284535"/>
              <a:gd name="connsiteX1" fmla="*/ 152400 w 1701801"/>
              <a:gd name="connsiteY1" fmla="*/ 493535 h 1284535"/>
              <a:gd name="connsiteX2" fmla="*/ 270934 w 1701801"/>
              <a:gd name="connsiteY2" fmla="*/ 2468 h 1284535"/>
              <a:gd name="connsiteX3" fmla="*/ 440267 w 1701801"/>
              <a:gd name="connsiteY3" fmla="*/ 298801 h 1284535"/>
              <a:gd name="connsiteX4" fmla="*/ 668867 w 1701801"/>
              <a:gd name="connsiteY4" fmla="*/ 188735 h 1284535"/>
              <a:gd name="connsiteX5" fmla="*/ 1016000 w 1701801"/>
              <a:gd name="connsiteY5" fmla="*/ 1272468 h 1284535"/>
              <a:gd name="connsiteX6" fmla="*/ 1253067 w 1701801"/>
              <a:gd name="connsiteY6" fmla="*/ 756002 h 1284535"/>
              <a:gd name="connsiteX7" fmla="*/ 1701801 w 1701801"/>
              <a:gd name="connsiteY7" fmla="*/ 535868 h 1284535"/>
              <a:gd name="connsiteX0" fmla="*/ 0 w 1642535"/>
              <a:gd name="connsiteY0" fmla="*/ 349601 h 1284624"/>
              <a:gd name="connsiteX1" fmla="*/ 152400 w 1642535"/>
              <a:gd name="connsiteY1" fmla="*/ 493535 h 1284624"/>
              <a:gd name="connsiteX2" fmla="*/ 270934 w 1642535"/>
              <a:gd name="connsiteY2" fmla="*/ 2468 h 1284624"/>
              <a:gd name="connsiteX3" fmla="*/ 440267 w 1642535"/>
              <a:gd name="connsiteY3" fmla="*/ 298801 h 1284624"/>
              <a:gd name="connsiteX4" fmla="*/ 668867 w 1642535"/>
              <a:gd name="connsiteY4" fmla="*/ 188735 h 1284624"/>
              <a:gd name="connsiteX5" fmla="*/ 1016000 w 1642535"/>
              <a:gd name="connsiteY5" fmla="*/ 1272468 h 1284624"/>
              <a:gd name="connsiteX6" fmla="*/ 1253067 w 1642535"/>
              <a:gd name="connsiteY6" fmla="*/ 756002 h 1284624"/>
              <a:gd name="connsiteX7" fmla="*/ 1642535 w 1642535"/>
              <a:gd name="connsiteY7" fmla="*/ 510468 h 1284624"/>
              <a:gd name="connsiteX0" fmla="*/ 0 w 1591735"/>
              <a:gd name="connsiteY0" fmla="*/ 349601 h 1285218"/>
              <a:gd name="connsiteX1" fmla="*/ 152400 w 1591735"/>
              <a:gd name="connsiteY1" fmla="*/ 493535 h 1285218"/>
              <a:gd name="connsiteX2" fmla="*/ 270934 w 1591735"/>
              <a:gd name="connsiteY2" fmla="*/ 2468 h 1285218"/>
              <a:gd name="connsiteX3" fmla="*/ 440267 w 1591735"/>
              <a:gd name="connsiteY3" fmla="*/ 298801 h 1285218"/>
              <a:gd name="connsiteX4" fmla="*/ 668867 w 1591735"/>
              <a:gd name="connsiteY4" fmla="*/ 188735 h 1285218"/>
              <a:gd name="connsiteX5" fmla="*/ 1016000 w 1591735"/>
              <a:gd name="connsiteY5" fmla="*/ 1272468 h 1285218"/>
              <a:gd name="connsiteX6" fmla="*/ 1253067 w 1591735"/>
              <a:gd name="connsiteY6" fmla="*/ 756002 h 1285218"/>
              <a:gd name="connsiteX7" fmla="*/ 1591735 w 1591735"/>
              <a:gd name="connsiteY7" fmla="*/ 349601 h 1285218"/>
              <a:gd name="connsiteX0" fmla="*/ 0 w 1616821"/>
              <a:gd name="connsiteY0" fmla="*/ 349601 h 1285218"/>
              <a:gd name="connsiteX1" fmla="*/ 152400 w 1616821"/>
              <a:gd name="connsiteY1" fmla="*/ 493535 h 1285218"/>
              <a:gd name="connsiteX2" fmla="*/ 270934 w 1616821"/>
              <a:gd name="connsiteY2" fmla="*/ 2468 h 1285218"/>
              <a:gd name="connsiteX3" fmla="*/ 440267 w 1616821"/>
              <a:gd name="connsiteY3" fmla="*/ 298801 h 1285218"/>
              <a:gd name="connsiteX4" fmla="*/ 668867 w 1616821"/>
              <a:gd name="connsiteY4" fmla="*/ 188735 h 1285218"/>
              <a:gd name="connsiteX5" fmla="*/ 1016000 w 1616821"/>
              <a:gd name="connsiteY5" fmla="*/ 1272468 h 1285218"/>
              <a:gd name="connsiteX6" fmla="*/ 1253067 w 1616821"/>
              <a:gd name="connsiteY6" fmla="*/ 756002 h 1285218"/>
              <a:gd name="connsiteX7" fmla="*/ 1591735 w 1616821"/>
              <a:gd name="connsiteY7" fmla="*/ 349601 h 1285218"/>
              <a:gd name="connsiteX8" fmla="*/ 1591735 w 1616821"/>
              <a:gd name="connsiteY8" fmla="*/ 375001 h 1285218"/>
              <a:gd name="connsiteX0" fmla="*/ 0 w 1616821"/>
              <a:gd name="connsiteY0" fmla="*/ 349601 h 1285218"/>
              <a:gd name="connsiteX1" fmla="*/ 152400 w 1616821"/>
              <a:gd name="connsiteY1" fmla="*/ 493535 h 1285218"/>
              <a:gd name="connsiteX2" fmla="*/ 270934 w 1616821"/>
              <a:gd name="connsiteY2" fmla="*/ 2468 h 1285218"/>
              <a:gd name="connsiteX3" fmla="*/ 440267 w 1616821"/>
              <a:gd name="connsiteY3" fmla="*/ 298801 h 1285218"/>
              <a:gd name="connsiteX4" fmla="*/ 668867 w 1616821"/>
              <a:gd name="connsiteY4" fmla="*/ 188735 h 1285218"/>
              <a:gd name="connsiteX5" fmla="*/ 1016000 w 1616821"/>
              <a:gd name="connsiteY5" fmla="*/ 1272468 h 1285218"/>
              <a:gd name="connsiteX6" fmla="*/ 1253067 w 1616821"/>
              <a:gd name="connsiteY6" fmla="*/ 756002 h 1285218"/>
              <a:gd name="connsiteX7" fmla="*/ 1591735 w 1616821"/>
              <a:gd name="connsiteY7" fmla="*/ 349601 h 1285218"/>
              <a:gd name="connsiteX8" fmla="*/ 1591735 w 1616821"/>
              <a:gd name="connsiteY8" fmla="*/ 375001 h 1285218"/>
              <a:gd name="connsiteX9" fmla="*/ 1600201 w 1616821"/>
              <a:gd name="connsiteY9" fmla="*/ 383468 h 1285218"/>
              <a:gd name="connsiteX0" fmla="*/ 0 w 1744135"/>
              <a:gd name="connsiteY0" fmla="*/ 349601 h 1285218"/>
              <a:gd name="connsiteX1" fmla="*/ 152400 w 1744135"/>
              <a:gd name="connsiteY1" fmla="*/ 493535 h 1285218"/>
              <a:gd name="connsiteX2" fmla="*/ 270934 w 1744135"/>
              <a:gd name="connsiteY2" fmla="*/ 2468 h 1285218"/>
              <a:gd name="connsiteX3" fmla="*/ 440267 w 1744135"/>
              <a:gd name="connsiteY3" fmla="*/ 298801 h 1285218"/>
              <a:gd name="connsiteX4" fmla="*/ 668867 w 1744135"/>
              <a:gd name="connsiteY4" fmla="*/ 188735 h 1285218"/>
              <a:gd name="connsiteX5" fmla="*/ 1016000 w 1744135"/>
              <a:gd name="connsiteY5" fmla="*/ 1272468 h 1285218"/>
              <a:gd name="connsiteX6" fmla="*/ 1253067 w 1744135"/>
              <a:gd name="connsiteY6" fmla="*/ 756002 h 1285218"/>
              <a:gd name="connsiteX7" fmla="*/ 1591735 w 1744135"/>
              <a:gd name="connsiteY7" fmla="*/ 349601 h 1285218"/>
              <a:gd name="connsiteX8" fmla="*/ 1591735 w 1744135"/>
              <a:gd name="connsiteY8" fmla="*/ 375001 h 1285218"/>
              <a:gd name="connsiteX9" fmla="*/ 1744135 w 1744135"/>
              <a:gd name="connsiteY9" fmla="*/ 510468 h 1285218"/>
              <a:gd name="connsiteX0" fmla="*/ 0 w 1744135"/>
              <a:gd name="connsiteY0" fmla="*/ 349601 h 1285218"/>
              <a:gd name="connsiteX1" fmla="*/ 152400 w 1744135"/>
              <a:gd name="connsiteY1" fmla="*/ 493535 h 1285218"/>
              <a:gd name="connsiteX2" fmla="*/ 270934 w 1744135"/>
              <a:gd name="connsiteY2" fmla="*/ 2468 h 1285218"/>
              <a:gd name="connsiteX3" fmla="*/ 440267 w 1744135"/>
              <a:gd name="connsiteY3" fmla="*/ 298801 h 1285218"/>
              <a:gd name="connsiteX4" fmla="*/ 668867 w 1744135"/>
              <a:gd name="connsiteY4" fmla="*/ 188735 h 1285218"/>
              <a:gd name="connsiteX5" fmla="*/ 1016000 w 1744135"/>
              <a:gd name="connsiteY5" fmla="*/ 1272468 h 1285218"/>
              <a:gd name="connsiteX6" fmla="*/ 1253067 w 1744135"/>
              <a:gd name="connsiteY6" fmla="*/ 756002 h 1285218"/>
              <a:gd name="connsiteX7" fmla="*/ 1591735 w 1744135"/>
              <a:gd name="connsiteY7" fmla="*/ 349601 h 1285218"/>
              <a:gd name="connsiteX8" fmla="*/ 1659468 w 1744135"/>
              <a:gd name="connsiteY8" fmla="*/ 544334 h 1285218"/>
              <a:gd name="connsiteX9" fmla="*/ 1744135 w 1744135"/>
              <a:gd name="connsiteY9" fmla="*/ 510468 h 1285218"/>
              <a:gd name="connsiteX0" fmla="*/ 0 w 1744135"/>
              <a:gd name="connsiteY0" fmla="*/ 349601 h 1285185"/>
              <a:gd name="connsiteX1" fmla="*/ 152400 w 1744135"/>
              <a:gd name="connsiteY1" fmla="*/ 493535 h 1285185"/>
              <a:gd name="connsiteX2" fmla="*/ 270934 w 1744135"/>
              <a:gd name="connsiteY2" fmla="*/ 2468 h 1285185"/>
              <a:gd name="connsiteX3" fmla="*/ 440267 w 1744135"/>
              <a:gd name="connsiteY3" fmla="*/ 298801 h 1285185"/>
              <a:gd name="connsiteX4" fmla="*/ 668867 w 1744135"/>
              <a:gd name="connsiteY4" fmla="*/ 188735 h 1285185"/>
              <a:gd name="connsiteX5" fmla="*/ 1016000 w 1744135"/>
              <a:gd name="connsiteY5" fmla="*/ 1272468 h 1285185"/>
              <a:gd name="connsiteX6" fmla="*/ 1253067 w 1744135"/>
              <a:gd name="connsiteY6" fmla="*/ 756002 h 1285185"/>
              <a:gd name="connsiteX7" fmla="*/ 1524001 w 1744135"/>
              <a:gd name="connsiteY7" fmla="*/ 358068 h 1285185"/>
              <a:gd name="connsiteX8" fmla="*/ 1659468 w 1744135"/>
              <a:gd name="connsiteY8" fmla="*/ 544334 h 1285185"/>
              <a:gd name="connsiteX9" fmla="*/ 1744135 w 1744135"/>
              <a:gd name="connsiteY9" fmla="*/ 510468 h 1285185"/>
              <a:gd name="connsiteX0" fmla="*/ 0 w 1744135"/>
              <a:gd name="connsiteY0" fmla="*/ 349601 h 1284535"/>
              <a:gd name="connsiteX1" fmla="*/ 152400 w 1744135"/>
              <a:gd name="connsiteY1" fmla="*/ 493535 h 1284535"/>
              <a:gd name="connsiteX2" fmla="*/ 270934 w 1744135"/>
              <a:gd name="connsiteY2" fmla="*/ 2468 h 1284535"/>
              <a:gd name="connsiteX3" fmla="*/ 440267 w 1744135"/>
              <a:gd name="connsiteY3" fmla="*/ 298801 h 1284535"/>
              <a:gd name="connsiteX4" fmla="*/ 668867 w 1744135"/>
              <a:gd name="connsiteY4" fmla="*/ 188735 h 1284535"/>
              <a:gd name="connsiteX5" fmla="*/ 1016000 w 1744135"/>
              <a:gd name="connsiteY5" fmla="*/ 1272468 h 1284535"/>
              <a:gd name="connsiteX6" fmla="*/ 1253067 w 1744135"/>
              <a:gd name="connsiteY6" fmla="*/ 756002 h 1284535"/>
              <a:gd name="connsiteX7" fmla="*/ 1507067 w 1744135"/>
              <a:gd name="connsiteY7" fmla="*/ 535868 h 1284535"/>
              <a:gd name="connsiteX8" fmla="*/ 1659468 w 1744135"/>
              <a:gd name="connsiteY8" fmla="*/ 544334 h 1284535"/>
              <a:gd name="connsiteX9" fmla="*/ 1744135 w 1744135"/>
              <a:gd name="connsiteY9" fmla="*/ 510468 h 1284535"/>
              <a:gd name="connsiteX0" fmla="*/ 0 w 1744135"/>
              <a:gd name="connsiteY0" fmla="*/ 349601 h 1284535"/>
              <a:gd name="connsiteX1" fmla="*/ 152400 w 1744135"/>
              <a:gd name="connsiteY1" fmla="*/ 493535 h 1284535"/>
              <a:gd name="connsiteX2" fmla="*/ 270934 w 1744135"/>
              <a:gd name="connsiteY2" fmla="*/ 2468 h 1284535"/>
              <a:gd name="connsiteX3" fmla="*/ 440267 w 1744135"/>
              <a:gd name="connsiteY3" fmla="*/ 298801 h 1284535"/>
              <a:gd name="connsiteX4" fmla="*/ 668867 w 1744135"/>
              <a:gd name="connsiteY4" fmla="*/ 188735 h 1284535"/>
              <a:gd name="connsiteX5" fmla="*/ 1016000 w 1744135"/>
              <a:gd name="connsiteY5" fmla="*/ 1272468 h 1284535"/>
              <a:gd name="connsiteX6" fmla="*/ 1253067 w 1744135"/>
              <a:gd name="connsiteY6" fmla="*/ 756002 h 1284535"/>
              <a:gd name="connsiteX7" fmla="*/ 1507067 w 1744135"/>
              <a:gd name="connsiteY7" fmla="*/ 535868 h 1284535"/>
              <a:gd name="connsiteX8" fmla="*/ 1710268 w 1744135"/>
              <a:gd name="connsiteY8" fmla="*/ 383467 h 1284535"/>
              <a:gd name="connsiteX9" fmla="*/ 1744135 w 1744135"/>
              <a:gd name="connsiteY9" fmla="*/ 510468 h 1284535"/>
              <a:gd name="connsiteX0" fmla="*/ 0 w 1744135"/>
              <a:gd name="connsiteY0" fmla="*/ 349601 h 1284535"/>
              <a:gd name="connsiteX1" fmla="*/ 152400 w 1744135"/>
              <a:gd name="connsiteY1" fmla="*/ 493535 h 1284535"/>
              <a:gd name="connsiteX2" fmla="*/ 270934 w 1744135"/>
              <a:gd name="connsiteY2" fmla="*/ 2468 h 1284535"/>
              <a:gd name="connsiteX3" fmla="*/ 440267 w 1744135"/>
              <a:gd name="connsiteY3" fmla="*/ 298801 h 1284535"/>
              <a:gd name="connsiteX4" fmla="*/ 668867 w 1744135"/>
              <a:gd name="connsiteY4" fmla="*/ 188735 h 1284535"/>
              <a:gd name="connsiteX5" fmla="*/ 1016000 w 1744135"/>
              <a:gd name="connsiteY5" fmla="*/ 1272468 h 1284535"/>
              <a:gd name="connsiteX6" fmla="*/ 1253067 w 1744135"/>
              <a:gd name="connsiteY6" fmla="*/ 756002 h 1284535"/>
              <a:gd name="connsiteX7" fmla="*/ 1507067 w 1744135"/>
              <a:gd name="connsiteY7" fmla="*/ 535868 h 1284535"/>
              <a:gd name="connsiteX8" fmla="*/ 1651001 w 1744135"/>
              <a:gd name="connsiteY8" fmla="*/ 485067 h 1284535"/>
              <a:gd name="connsiteX9" fmla="*/ 1744135 w 1744135"/>
              <a:gd name="connsiteY9" fmla="*/ 510468 h 1284535"/>
              <a:gd name="connsiteX0" fmla="*/ 0 w 1828802"/>
              <a:gd name="connsiteY0" fmla="*/ 349601 h 1284535"/>
              <a:gd name="connsiteX1" fmla="*/ 152400 w 1828802"/>
              <a:gd name="connsiteY1" fmla="*/ 493535 h 1284535"/>
              <a:gd name="connsiteX2" fmla="*/ 270934 w 1828802"/>
              <a:gd name="connsiteY2" fmla="*/ 2468 h 1284535"/>
              <a:gd name="connsiteX3" fmla="*/ 440267 w 1828802"/>
              <a:gd name="connsiteY3" fmla="*/ 298801 h 1284535"/>
              <a:gd name="connsiteX4" fmla="*/ 668867 w 1828802"/>
              <a:gd name="connsiteY4" fmla="*/ 188735 h 1284535"/>
              <a:gd name="connsiteX5" fmla="*/ 1016000 w 1828802"/>
              <a:gd name="connsiteY5" fmla="*/ 1272468 h 1284535"/>
              <a:gd name="connsiteX6" fmla="*/ 1253067 w 1828802"/>
              <a:gd name="connsiteY6" fmla="*/ 756002 h 1284535"/>
              <a:gd name="connsiteX7" fmla="*/ 1507067 w 1828802"/>
              <a:gd name="connsiteY7" fmla="*/ 535868 h 1284535"/>
              <a:gd name="connsiteX8" fmla="*/ 1651001 w 1828802"/>
              <a:gd name="connsiteY8" fmla="*/ 485067 h 1284535"/>
              <a:gd name="connsiteX9" fmla="*/ 1828802 w 1828802"/>
              <a:gd name="connsiteY9" fmla="*/ 552801 h 1284535"/>
              <a:gd name="connsiteX0" fmla="*/ 0 w 1651001"/>
              <a:gd name="connsiteY0" fmla="*/ 349601 h 1284535"/>
              <a:gd name="connsiteX1" fmla="*/ 152400 w 1651001"/>
              <a:gd name="connsiteY1" fmla="*/ 493535 h 1284535"/>
              <a:gd name="connsiteX2" fmla="*/ 270934 w 1651001"/>
              <a:gd name="connsiteY2" fmla="*/ 2468 h 1284535"/>
              <a:gd name="connsiteX3" fmla="*/ 440267 w 1651001"/>
              <a:gd name="connsiteY3" fmla="*/ 298801 h 1284535"/>
              <a:gd name="connsiteX4" fmla="*/ 668867 w 1651001"/>
              <a:gd name="connsiteY4" fmla="*/ 188735 h 1284535"/>
              <a:gd name="connsiteX5" fmla="*/ 1016000 w 1651001"/>
              <a:gd name="connsiteY5" fmla="*/ 1272468 h 1284535"/>
              <a:gd name="connsiteX6" fmla="*/ 1253067 w 1651001"/>
              <a:gd name="connsiteY6" fmla="*/ 756002 h 1284535"/>
              <a:gd name="connsiteX7" fmla="*/ 1507067 w 1651001"/>
              <a:gd name="connsiteY7" fmla="*/ 535868 h 1284535"/>
              <a:gd name="connsiteX8" fmla="*/ 1651001 w 1651001"/>
              <a:gd name="connsiteY8" fmla="*/ 485067 h 128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1001" h="1284535">
                <a:moveTo>
                  <a:pt x="0" y="349601"/>
                </a:moveTo>
                <a:cubicBezTo>
                  <a:pt x="60678" y="341134"/>
                  <a:pt x="107244" y="551391"/>
                  <a:pt x="152400" y="493535"/>
                </a:cubicBezTo>
                <a:cubicBezTo>
                  <a:pt x="197556" y="435679"/>
                  <a:pt x="222956" y="34924"/>
                  <a:pt x="270934" y="2468"/>
                </a:cubicBezTo>
                <a:cubicBezTo>
                  <a:pt x="318912" y="-29988"/>
                  <a:pt x="373945" y="267756"/>
                  <a:pt x="440267" y="298801"/>
                </a:cubicBezTo>
                <a:cubicBezTo>
                  <a:pt x="506589" y="329845"/>
                  <a:pt x="572912" y="26457"/>
                  <a:pt x="668867" y="188735"/>
                </a:cubicBezTo>
                <a:cubicBezTo>
                  <a:pt x="764823" y="351013"/>
                  <a:pt x="918633" y="1177924"/>
                  <a:pt x="1016000" y="1272468"/>
                </a:cubicBezTo>
                <a:cubicBezTo>
                  <a:pt x="1113367" y="1367013"/>
                  <a:pt x="1171223" y="878769"/>
                  <a:pt x="1253067" y="756002"/>
                </a:cubicBezTo>
                <a:cubicBezTo>
                  <a:pt x="1334911" y="633235"/>
                  <a:pt x="1413581" y="581729"/>
                  <a:pt x="1507067" y="535868"/>
                </a:cubicBezTo>
                <a:cubicBezTo>
                  <a:pt x="1563512" y="472368"/>
                  <a:pt x="1651001" y="479775"/>
                  <a:pt x="1651001" y="4850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5044CAEC-48E3-A149-B32C-AC5437CF56F9}"/>
              </a:ext>
            </a:extLst>
          </p:cNvPr>
          <p:cNvSpPr txBox="1"/>
          <p:nvPr/>
        </p:nvSpPr>
        <p:spPr>
          <a:xfrm rot="16200000">
            <a:off x="1416816" y="3822513"/>
            <a:ext cx="565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BAI 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A38AB1A-2188-6141-B911-942A5A1E2040}"/>
              </a:ext>
            </a:extLst>
          </p:cNvPr>
          <p:cNvSpPr txBox="1"/>
          <p:nvPr/>
        </p:nvSpPr>
        <p:spPr>
          <a:xfrm>
            <a:off x="2688866" y="3363114"/>
            <a:ext cx="710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 err="1"/>
              <a:t>Drought</a:t>
            </a:r>
            <a:endParaRPr lang="es-ES" sz="1200" b="1" dirty="0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D67F66F2-C3EF-AC4A-AE78-949EF557D9DE}"/>
              </a:ext>
            </a:extLst>
          </p:cNvPr>
          <p:cNvSpPr txBox="1"/>
          <p:nvPr/>
        </p:nvSpPr>
        <p:spPr>
          <a:xfrm>
            <a:off x="4968021" y="3849940"/>
            <a:ext cx="19325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Resilience</a:t>
            </a:r>
            <a:r>
              <a:rPr lang="es-ES" sz="1600" b="1" dirty="0"/>
              <a:t> </a:t>
            </a:r>
            <a:r>
              <a:rPr lang="es-ES" sz="1600" b="1" dirty="0" err="1"/>
              <a:t>metrics</a:t>
            </a:r>
            <a:endParaRPr lang="es-ES" sz="1600" b="1" dirty="0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9DD57E8-271B-4247-A2B7-5C7BFA4E664E}"/>
              </a:ext>
            </a:extLst>
          </p:cNvPr>
          <p:cNvSpPr txBox="1"/>
          <p:nvPr/>
        </p:nvSpPr>
        <p:spPr>
          <a:xfrm rot="16200000">
            <a:off x="1229829" y="3867824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EVI</a:t>
            </a:r>
          </a:p>
        </p:txBody>
      </p: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13D02EA-B13D-FD43-A39B-EA58138A85C6}"/>
              </a:ext>
            </a:extLst>
          </p:cNvPr>
          <p:cNvCxnSpPr>
            <a:cxnSpLocks/>
          </p:cNvCxnSpPr>
          <p:nvPr/>
        </p:nvCxnSpPr>
        <p:spPr>
          <a:xfrm>
            <a:off x="3025532" y="3684013"/>
            <a:ext cx="0" cy="839882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xtBox 210">
            <a:extLst>
              <a:ext uri="{FF2B5EF4-FFF2-40B4-BE49-F238E27FC236}">
                <a16:creationId xmlns:a16="http://schemas.microsoft.com/office/drawing/2014/main" id="{3B4F7A94-C0F7-5D4E-BA6C-56FFD6218655}"/>
              </a:ext>
            </a:extLst>
          </p:cNvPr>
          <p:cNvSpPr txBox="1"/>
          <p:nvPr/>
        </p:nvSpPr>
        <p:spPr>
          <a:xfrm>
            <a:off x="2801276" y="4979805"/>
            <a:ext cx="4592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 err="1"/>
              <a:t>Year</a:t>
            </a:r>
            <a:endParaRPr lang="es-ES" sz="12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21CE502D-5A5C-594D-A63E-FCB57D590B32}"/>
                  </a:ext>
                </a:extLst>
              </p:cNvPr>
              <p:cNvSpPr txBox="1"/>
              <p:nvPr/>
            </p:nvSpPr>
            <p:spPr>
              <a:xfrm>
                <a:off x="4627739" y="5354347"/>
                <a:ext cx="276652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1200" b="1" i="1" smtClean="0">
                          <a:latin typeface="Cambria Math" panose="02040503050406030204" pitchFamily="18" charset="0"/>
                        </a:rPr>
                        <m:t>𝑹𝒆𝒔𝒊𝒍𝒊𝒆𝒏𝒄𝒆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𝑫𝒓𝒐𝒖𝒈𝒉𝒕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𝒆𝒗𝒆𝒏𝒕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𝑺𝒊𝒕𝒆</m:t>
                      </m:r>
                    </m:oMath>
                  </m:oMathPara>
                </a14:m>
                <a:endParaRPr lang="es-ES" sz="1200" b="1" dirty="0"/>
              </a:p>
            </p:txBody>
          </p:sp>
        </mc:Choice>
        <mc:Fallback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21CE502D-5A5C-594D-A63E-FCB57D590B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7739" y="5354347"/>
                <a:ext cx="2766527" cy="276999"/>
              </a:xfrm>
              <a:prstGeom prst="rect">
                <a:avLst/>
              </a:prstGeom>
              <a:blipFill>
                <a:blip r:embed="rId2"/>
                <a:stretch>
                  <a:fillRect b="-4545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4" name="TextBox 213">
            <a:extLst>
              <a:ext uri="{FF2B5EF4-FFF2-40B4-BE49-F238E27FC236}">
                <a16:creationId xmlns:a16="http://schemas.microsoft.com/office/drawing/2014/main" id="{C200BA47-40F0-8F41-BC34-D59CE8C13A53}"/>
              </a:ext>
            </a:extLst>
          </p:cNvPr>
          <p:cNvSpPr txBox="1"/>
          <p:nvPr/>
        </p:nvSpPr>
        <p:spPr>
          <a:xfrm>
            <a:off x="5257655" y="5049054"/>
            <a:ext cx="1367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Robust</a:t>
            </a:r>
            <a:r>
              <a:rPr lang="es-ES" sz="1400" b="1" dirty="0"/>
              <a:t> </a:t>
            </a:r>
            <a:r>
              <a:rPr lang="es-ES" sz="1400" b="1" dirty="0" err="1"/>
              <a:t>ANOVAs</a:t>
            </a:r>
            <a:endParaRPr lang="es-ES" sz="1400" b="1" dirty="0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9F23F869-91F1-8D4B-BBEA-8B65D02CD539}"/>
              </a:ext>
            </a:extLst>
          </p:cNvPr>
          <p:cNvSpPr/>
          <p:nvPr/>
        </p:nvSpPr>
        <p:spPr>
          <a:xfrm>
            <a:off x="9950910" y="2194208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2</a:t>
            </a:r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E7EF40C7-6D5F-974A-924C-7F804D14A8A5}"/>
              </a:ext>
            </a:extLst>
          </p:cNvPr>
          <p:cNvSpPr/>
          <p:nvPr/>
        </p:nvSpPr>
        <p:spPr>
          <a:xfrm>
            <a:off x="1865801" y="220095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1230C262-89D0-B44E-A914-6ED56266A8DA}"/>
              </a:ext>
            </a:extLst>
          </p:cNvPr>
          <p:cNvSpPr/>
          <p:nvPr/>
        </p:nvSpPr>
        <p:spPr>
          <a:xfrm>
            <a:off x="5793768" y="5742771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3</a:t>
            </a: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A61A88FC-07CC-C84D-9CF9-7134E7816BE9}"/>
              </a:ext>
            </a:extLst>
          </p:cNvPr>
          <p:cNvSpPr/>
          <p:nvPr/>
        </p:nvSpPr>
        <p:spPr>
          <a:xfrm>
            <a:off x="2305357" y="3925094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873AC32A-0E32-3246-8E8E-ED97E263475D}"/>
              </a:ext>
            </a:extLst>
          </p:cNvPr>
          <p:cNvSpPr txBox="1"/>
          <p:nvPr/>
        </p:nvSpPr>
        <p:spPr>
          <a:xfrm>
            <a:off x="5022190" y="4142328"/>
            <a:ext cx="18886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/>
              <a:t>Resistance</a:t>
            </a:r>
            <a:r>
              <a:rPr lang="es-ES" sz="1000" dirty="0"/>
              <a:t>; </a:t>
            </a:r>
            <a:r>
              <a:rPr lang="es-ES" sz="1000" dirty="0" err="1"/>
              <a:t>Recovery</a:t>
            </a:r>
            <a:r>
              <a:rPr lang="es-ES" sz="1000" dirty="0"/>
              <a:t> ; </a:t>
            </a:r>
            <a:r>
              <a:rPr lang="es-ES" sz="1000" dirty="0" err="1"/>
              <a:t>Resilience</a:t>
            </a:r>
            <a:endParaRPr lang="es-ES" sz="1000" dirty="0"/>
          </a:p>
        </p:txBody>
      </p: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90DBC75A-E4E7-AE47-A95A-E6DE80223272}"/>
              </a:ext>
            </a:extLst>
          </p:cNvPr>
          <p:cNvCxnSpPr>
            <a:cxnSpLocks/>
          </p:cNvCxnSpPr>
          <p:nvPr/>
        </p:nvCxnSpPr>
        <p:spPr>
          <a:xfrm>
            <a:off x="3853645" y="4052490"/>
            <a:ext cx="1103957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B905C6B5-04A9-234D-B06C-9FA705A075C6}"/>
              </a:ext>
            </a:extLst>
          </p:cNvPr>
          <p:cNvCxnSpPr>
            <a:cxnSpLocks/>
          </p:cNvCxnSpPr>
          <p:nvPr/>
        </p:nvCxnSpPr>
        <p:spPr>
          <a:xfrm>
            <a:off x="4216819" y="2194244"/>
            <a:ext cx="787308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24A0CF13-0836-AB4C-89F3-AD52EF1FC7E3}"/>
              </a:ext>
            </a:extLst>
          </p:cNvPr>
          <p:cNvGrpSpPr/>
          <p:nvPr/>
        </p:nvGrpSpPr>
        <p:grpSpPr>
          <a:xfrm>
            <a:off x="8273262" y="2569464"/>
            <a:ext cx="2853287" cy="2047974"/>
            <a:chOff x="7555331" y="1802231"/>
            <a:chExt cx="2853287" cy="2047974"/>
          </a:xfrm>
        </p:grpSpPr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61F3999D-4745-EF47-8064-2DE80BDFACB7}"/>
                </a:ext>
              </a:extLst>
            </p:cNvPr>
            <p:cNvCxnSpPr>
              <a:cxnSpLocks/>
            </p:cNvCxnSpPr>
            <p:nvPr/>
          </p:nvCxnSpPr>
          <p:spPr>
            <a:xfrm>
              <a:off x="8452882" y="1802231"/>
              <a:ext cx="0" cy="170967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3762030-A40F-1A4D-86CB-781E692B22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51507" y="3511907"/>
              <a:ext cx="195711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517C6A63-3AA4-D445-BD22-11683DF1EF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71000" y="2418184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56A81B7E-E58E-AB4D-AB8A-AB1AB54166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9943" y="2960789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7EEBFC82-612B-484A-8B5C-5D5C5B7915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39741" y="2996173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D22C2621-BB33-8543-8224-E1241C6527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3600" y="2670635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33105E61-18CD-6C4E-A8F0-F244043C2C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35066" y="2747323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E992956B-7814-4F44-A41E-FCDFD12C01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2540" y="2146462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67D304E5-67A6-2049-88FB-EEF52277A2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71711" y="2785361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DD7112F2-8CA6-E744-AA44-AD7A61EE0F84}"/>
                </a:ext>
              </a:extLst>
            </p:cNvPr>
            <p:cNvCxnSpPr/>
            <p:nvPr/>
          </p:nvCxnSpPr>
          <p:spPr>
            <a:xfrm flipV="1">
              <a:off x="8763000" y="2146462"/>
              <a:ext cx="1144600" cy="1064823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9308A8EE-2A9B-1846-AC32-86C8D392F38E}"/>
                </a:ext>
              </a:extLst>
            </p:cNvPr>
            <p:cNvSpPr txBox="1"/>
            <p:nvPr/>
          </p:nvSpPr>
          <p:spPr>
            <a:xfrm>
              <a:off x="8848011" y="3588595"/>
              <a:ext cx="11641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100" b="1" dirty="0" err="1"/>
                <a:t>Drought</a:t>
              </a:r>
              <a:r>
                <a:rPr lang="es-ES" sz="1100" b="1" dirty="0"/>
                <a:t> </a:t>
              </a:r>
              <a:r>
                <a:rPr lang="es-ES" sz="1100" b="1" dirty="0" err="1"/>
                <a:t>severity</a:t>
              </a:r>
              <a:endParaRPr lang="es-ES" sz="1100" b="1" dirty="0"/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DFD13F9E-64F3-C742-B4BF-1CCB79B9D17A}"/>
                </a:ext>
              </a:extLst>
            </p:cNvPr>
            <p:cNvSpPr txBox="1"/>
            <p:nvPr/>
          </p:nvSpPr>
          <p:spPr>
            <a:xfrm>
              <a:off x="7555331" y="2423524"/>
              <a:ext cx="85309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b="1" dirty="0" err="1"/>
                <a:t>Resilience</a:t>
              </a:r>
              <a:r>
                <a:rPr lang="es-ES" sz="1100" b="1" dirty="0"/>
                <a:t> </a:t>
              </a:r>
              <a:r>
                <a:rPr lang="es-ES" sz="1100" b="1" dirty="0" err="1"/>
                <a:t>metrics</a:t>
              </a:r>
              <a:endParaRPr lang="es-ES" sz="1100" b="1" dirty="0"/>
            </a:p>
          </p:txBody>
        </p:sp>
      </p:grpSp>
      <p:cxnSp>
        <p:nvCxnSpPr>
          <p:cNvPr id="252" name="Straight Connector 251">
            <a:extLst>
              <a:ext uri="{FF2B5EF4-FFF2-40B4-BE49-F238E27FC236}">
                <a16:creationId xmlns:a16="http://schemas.microsoft.com/office/drawing/2014/main" id="{D684DAD9-B3B0-284C-A861-992600CD969A}"/>
              </a:ext>
            </a:extLst>
          </p:cNvPr>
          <p:cNvCxnSpPr>
            <a:cxnSpLocks/>
          </p:cNvCxnSpPr>
          <p:nvPr/>
        </p:nvCxnSpPr>
        <p:spPr>
          <a:xfrm>
            <a:off x="5900687" y="4466020"/>
            <a:ext cx="0" cy="52515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>
            <a:extLst>
              <a:ext uri="{FF2B5EF4-FFF2-40B4-BE49-F238E27FC236}">
                <a16:creationId xmlns:a16="http://schemas.microsoft.com/office/drawing/2014/main" id="{8D3664CE-CADA-604D-A807-01682B78B41D}"/>
              </a:ext>
            </a:extLst>
          </p:cNvPr>
          <p:cNvCxnSpPr>
            <a:cxnSpLocks/>
          </p:cNvCxnSpPr>
          <p:nvPr/>
        </p:nvCxnSpPr>
        <p:spPr>
          <a:xfrm flipV="1">
            <a:off x="6979906" y="3359508"/>
            <a:ext cx="1164489" cy="6742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482D528B-B183-DE4B-901B-71507F51C378}"/>
              </a:ext>
            </a:extLst>
          </p:cNvPr>
          <p:cNvCxnSpPr>
            <a:cxnSpLocks/>
            <a:stCxn id="190" idx="3"/>
          </p:cNvCxnSpPr>
          <p:nvPr/>
        </p:nvCxnSpPr>
        <p:spPr>
          <a:xfrm>
            <a:off x="7086336" y="2206929"/>
            <a:ext cx="1058059" cy="115257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531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C07A87D3-9C31-6049-932E-12D153F480C6}"/>
              </a:ext>
            </a:extLst>
          </p:cNvPr>
          <p:cNvSpPr txBox="1"/>
          <p:nvPr/>
        </p:nvSpPr>
        <p:spPr>
          <a:xfrm>
            <a:off x="6468624" y="3343149"/>
            <a:ext cx="10328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 err="1"/>
              <a:t>Resilience</a:t>
            </a:r>
            <a:endParaRPr lang="es-ES" sz="1600" b="1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AEF7C5D-9A56-7B44-A072-16565FA1B5F4}"/>
              </a:ext>
            </a:extLst>
          </p:cNvPr>
          <p:cNvSpPr txBox="1"/>
          <p:nvPr/>
        </p:nvSpPr>
        <p:spPr>
          <a:xfrm>
            <a:off x="2638836" y="4308205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i="1" dirty="0" err="1"/>
              <a:t>pixels</a:t>
            </a:r>
            <a:endParaRPr lang="es-ES" sz="1000" i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0CC28D4-C655-954A-8959-669FA9A38907}"/>
              </a:ext>
            </a:extLst>
          </p:cNvPr>
          <p:cNvSpPr txBox="1"/>
          <p:nvPr/>
        </p:nvSpPr>
        <p:spPr>
          <a:xfrm>
            <a:off x="3499904" y="4257282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/>
              <a:t>EVI</a:t>
            </a:r>
            <a:r>
              <a:rPr lang="es-ES" b="1" baseline="-25000" dirty="0" err="1"/>
              <a:t>sa</a:t>
            </a:r>
            <a:endParaRPr lang="es-ES" b="1" baseline="-250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FF71330-BC09-D74A-BCF0-65E770FA5875}"/>
              </a:ext>
            </a:extLst>
          </p:cNvPr>
          <p:cNvSpPr txBox="1"/>
          <p:nvPr/>
        </p:nvSpPr>
        <p:spPr>
          <a:xfrm>
            <a:off x="3290031" y="3231369"/>
            <a:ext cx="1020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Drought</a:t>
            </a:r>
            <a:r>
              <a:rPr lang="es-ES" sz="1600" b="1" dirty="0"/>
              <a:t> </a:t>
            </a:r>
            <a:r>
              <a:rPr lang="es-ES" sz="1600" b="1" dirty="0" err="1"/>
              <a:t>impacts</a:t>
            </a:r>
            <a:r>
              <a:rPr lang="es-ES" sz="1600" b="1" dirty="0"/>
              <a:t> </a:t>
            </a: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2AE916F-CC48-D947-A664-B6ECECA4691A}"/>
              </a:ext>
            </a:extLst>
          </p:cNvPr>
          <p:cNvGrpSpPr/>
          <p:nvPr/>
        </p:nvGrpSpPr>
        <p:grpSpPr>
          <a:xfrm>
            <a:off x="3180362" y="5276457"/>
            <a:ext cx="1269385" cy="812989"/>
            <a:chOff x="2486975" y="5671747"/>
            <a:chExt cx="1269385" cy="812989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EBB1C5EB-0A49-C74E-A0BC-DE61DFADDAF7}"/>
                </a:ext>
              </a:extLst>
            </p:cNvPr>
            <p:cNvSpPr txBox="1"/>
            <p:nvPr/>
          </p:nvSpPr>
          <p:spPr>
            <a:xfrm>
              <a:off x="2829792" y="5671747"/>
              <a:ext cx="583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RWI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47597B2C-299F-4C4D-A933-CB16AA974EFE}"/>
                </a:ext>
              </a:extLst>
            </p:cNvPr>
            <p:cNvSpPr txBox="1"/>
            <p:nvPr/>
          </p:nvSpPr>
          <p:spPr>
            <a:xfrm>
              <a:off x="2486975" y="6023071"/>
              <a:ext cx="12693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b="1" dirty="0"/>
                <a:t>Mean RWI</a:t>
              </a:r>
            </a:p>
            <a:p>
              <a:pPr algn="ctr"/>
              <a:r>
                <a:rPr lang="es-ES" sz="1200" b="1" dirty="0" err="1"/>
                <a:t>site</a:t>
              </a:r>
              <a:r>
                <a:rPr lang="es-ES" sz="1200" b="1" dirty="0"/>
                <a:t> </a:t>
              </a:r>
              <a:r>
                <a:rPr lang="es-ES" sz="1200" b="1" dirty="0" err="1"/>
                <a:t>chronologies</a:t>
              </a:r>
              <a:endParaRPr lang="es-ES" sz="1200" b="1" dirty="0"/>
            </a:p>
          </p:txBody>
        </p: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C629E526-2A65-3B4A-97F9-CEBAB3EF4B2E}"/>
              </a:ext>
            </a:extLst>
          </p:cNvPr>
          <p:cNvSpPr txBox="1"/>
          <p:nvPr/>
        </p:nvSpPr>
        <p:spPr>
          <a:xfrm>
            <a:off x="8487308" y="5462752"/>
            <a:ext cx="1269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b="1" dirty="0"/>
              <a:t>Mean BAI</a:t>
            </a:r>
          </a:p>
          <a:p>
            <a:pPr algn="ctr"/>
            <a:r>
              <a:rPr lang="es-ES" sz="1200" b="1" dirty="0" err="1"/>
              <a:t>site</a:t>
            </a:r>
            <a:r>
              <a:rPr lang="es-ES" sz="1200" b="1" dirty="0"/>
              <a:t> </a:t>
            </a:r>
            <a:r>
              <a:rPr lang="es-ES" sz="1200" b="1" dirty="0" err="1"/>
              <a:t>chronologies</a:t>
            </a:r>
            <a:endParaRPr lang="es-ES" sz="1200" b="1" dirty="0"/>
          </a:p>
        </p:txBody>
      </p:sp>
      <p:pic>
        <p:nvPicPr>
          <p:cNvPr id="117" name="Picture 116">
            <a:extLst>
              <a:ext uri="{FF2B5EF4-FFF2-40B4-BE49-F238E27FC236}">
                <a16:creationId xmlns:a16="http://schemas.microsoft.com/office/drawing/2014/main" id="{A7A723A8-F7CF-E145-838D-645723F283E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137798">
            <a:off x="1554825" y="4267119"/>
            <a:ext cx="560749" cy="560749"/>
          </a:xfrm>
          <a:prstGeom prst="rect">
            <a:avLst/>
          </a:prstGeom>
        </p:spPr>
      </p:pic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6F009BB-61A5-B443-883B-7311655DA051}"/>
              </a:ext>
            </a:extLst>
          </p:cNvPr>
          <p:cNvGrpSpPr/>
          <p:nvPr/>
        </p:nvGrpSpPr>
        <p:grpSpPr>
          <a:xfrm>
            <a:off x="1366202" y="5518209"/>
            <a:ext cx="763036" cy="868164"/>
            <a:chOff x="328670" y="4921860"/>
            <a:chExt cx="906716" cy="1031639"/>
          </a:xfrm>
        </p:grpSpPr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8D839A4A-F6B4-6042-9925-4AB94AD216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10869" t="13242" r="53081" b="65804"/>
            <a:stretch/>
          </p:blipFill>
          <p:spPr>
            <a:xfrm>
              <a:off x="479031" y="5630334"/>
              <a:ext cx="677797" cy="323165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7910DCE5-CAD4-C44C-993C-3E99937BF3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45290" t="1207" r="6484" b="47283"/>
            <a:stretch/>
          </p:blipFill>
          <p:spPr>
            <a:xfrm>
              <a:off x="328670" y="4921860"/>
              <a:ext cx="906716" cy="794444"/>
            </a:xfrm>
            <a:prstGeom prst="rect">
              <a:avLst/>
            </a:prstGeom>
          </p:spPr>
        </p:pic>
      </p:grpSp>
      <p:sp>
        <p:nvSpPr>
          <p:cNvPr id="122" name="TextBox 121">
            <a:extLst>
              <a:ext uri="{FF2B5EF4-FFF2-40B4-BE49-F238E27FC236}">
                <a16:creationId xmlns:a16="http://schemas.microsoft.com/office/drawing/2014/main" id="{5531D68B-0891-274D-85A4-26C0E8B192B6}"/>
              </a:ext>
            </a:extLst>
          </p:cNvPr>
          <p:cNvSpPr txBox="1"/>
          <p:nvPr/>
        </p:nvSpPr>
        <p:spPr>
          <a:xfrm>
            <a:off x="2625404" y="5570474"/>
            <a:ext cx="5068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i="1" dirty="0"/>
              <a:t>target</a:t>
            </a:r>
          </a:p>
          <a:p>
            <a:r>
              <a:rPr lang="es-ES" sz="1000" i="1" dirty="0"/>
              <a:t> </a:t>
            </a:r>
            <a:r>
              <a:rPr lang="es-ES" sz="1000" i="1" dirty="0" err="1"/>
              <a:t>trees</a:t>
            </a:r>
            <a:endParaRPr lang="es-ES" sz="1000" i="1" dirty="0"/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E9989982-1453-394C-B721-23F3D3F4D98B}"/>
              </a:ext>
            </a:extLst>
          </p:cNvPr>
          <p:cNvCxnSpPr>
            <a:cxnSpLocks/>
          </p:cNvCxnSpPr>
          <p:nvPr/>
        </p:nvCxnSpPr>
        <p:spPr>
          <a:xfrm flipV="1">
            <a:off x="1090541" y="6444077"/>
            <a:ext cx="93960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24F874FB-D0E9-E84F-A2E5-226750994F14}"/>
              </a:ext>
            </a:extLst>
          </p:cNvPr>
          <p:cNvCxnSpPr>
            <a:cxnSpLocks/>
          </p:cNvCxnSpPr>
          <p:nvPr/>
        </p:nvCxnSpPr>
        <p:spPr>
          <a:xfrm flipV="1">
            <a:off x="1090541" y="5078598"/>
            <a:ext cx="93960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2A0D7BC6-01AB-1849-86FF-2B0B0D5AD19A}"/>
              </a:ext>
            </a:extLst>
          </p:cNvPr>
          <p:cNvCxnSpPr>
            <a:cxnSpLocks/>
          </p:cNvCxnSpPr>
          <p:nvPr/>
        </p:nvCxnSpPr>
        <p:spPr>
          <a:xfrm>
            <a:off x="2547209" y="3905704"/>
            <a:ext cx="1" cy="252675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282F56D-A9A5-944F-AA78-AC966D100C98}"/>
              </a:ext>
            </a:extLst>
          </p:cNvPr>
          <p:cNvCxnSpPr>
            <a:cxnSpLocks/>
          </p:cNvCxnSpPr>
          <p:nvPr/>
        </p:nvCxnSpPr>
        <p:spPr>
          <a:xfrm flipH="1">
            <a:off x="3194833" y="3290094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8FBADB2C-8832-9247-BD91-A622D2CF9D95}"/>
              </a:ext>
            </a:extLst>
          </p:cNvPr>
          <p:cNvCxnSpPr>
            <a:cxnSpLocks/>
          </p:cNvCxnSpPr>
          <p:nvPr/>
        </p:nvCxnSpPr>
        <p:spPr>
          <a:xfrm flipV="1">
            <a:off x="1090541" y="3931341"/>
            <a:ext cx="93960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57FC468E-BC77-E848-8D31-C8D8F5544A8F}"/>
              </a:ext>
            </a:extLst>
          </p:cNvPr>
          <p:cNvCxnSpPr>
            <a:cxnSpLocks/>
          </p:cNvCxnSpPr>
          <p:nvPr/>
        </p:nvCxnSpPr>
        <p:spPr>
          <a:xfrm flipH="1">
            <a:off x="4470402" y="3278921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6BBA0DE3-C0F4-834F-BF71-4F215C80E97B}"/>
              </a:ext>
            </a:extLst>
          </p:cNvPr>
          <p:cNvSpPr txBox="1"/>
          <p:nvPr/>
        </p:nvSpPr>
        <p:spPr>
          <a:xfrm>
            <a:off x="8412429" y="3343149"/>
            <a:ext cx="15723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Temporal </a:t>
            </a:r>
            <a:r>
              <a:rPr lang="es-ES" sz="1600" b="1" dirty="0" err="1"/>
              <a:t>trends</a:t>
            </a:r>
            <a:endParaRPr lang="es-ES" sz="1600" b="1" dirty="0"/>
          </a:p>
        </p:txBody>
      </p: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B0D82091-1B45-C649-9CD3-8C9234FE3CA2}"/>
              </a:ext>
            </a:extLst>
          </p:cNvPr>
          <p:cNvGrpSpPr/>
          <p:nvPr/>
        </p:nvGrpSpPr>
        <p:grpSpPr>
          <a:xfrm>
            <a:off x="8670834" y="4165545"/>
            <a:ext cx="1055545" cy="531540"/>
            <a:chOff x="8073141" y="4373033"/>
            <a:chExt cx="1055545" cy="53154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DD1EE67-E75F-FC42-B957-84965B36C857}"/>
                </a:ext>
              </a:extLst>
            </p:cNvPr>
            <p:cNvSpPr txBox="1"/>
            <p:nvPr/>
          </p:nvSpPr>
          <p:spPr>
            <a:xfrm>
              <a:off x="8073141" y="4627574"/>
              <a:ext cx="10555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200" dirty="0"/>
                <a:t>Mann-Kendall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59C4E74D-CD70-C946-B595-9FA20348BB8B}"/>
                </a:ext>
              </a:extLst>
            </p:cNvPr>
            <p:cNvSpPr txBox="1"/>
            <p:nvPr/>
          </p:nvSpPr>
          <p:spPr>
            <a:xfrm>
              <a:off x="8318603" y="4373033"/>
              <a:ext cx="494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EVI</a:t>
              </a:r>
              <a:endParaRPr lang="es-ES" b="1" baseline="-25000" dirty="0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E632DD76-CC95-AA4D-BD31-E43C2FCE7153}"/>
              </a:ext>
            </a:extLst>
          </p:cNvPr>
          <p:cNvGrpSpPr/>
          <p:nvPr/>
        </p:nvGrpSpPr>
        <p:grpSpPr>
          <a:xfrm>
            <a:off x="4628047" y="5260521"/>
            <a:ext cx="1269385" cy="866126"/>
            <a:chOff x="4030354" y="5671747"/>
            <a:chExt cx="1269385" cy="866126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8357F89-7A0A-0C4C-BDFB-A2F947972843}"/>
                </a:ext>
              </a:extLst>
            </p:cNvPr>
            <p:cNvSpPr txBox="1"/>
            <p:nvPr/>
          </p:nvSpPr>
          <p:spPr>
            <a:xfrm>
              <a:off x="4159170" y="5671747"/>
              <a:ext cx="10117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TRW  GC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77BE49C3-E058-5340-9CB3-D635BB51C34D}"/>
                </a:ext>
              </a:extLst>
            </p:cNvPr>
            <p:cNvSpPr txBox="1"/>
            <p:nvPr/>
          </p:nvSpPr>
          <p:spPr>
            <a:xfrm>
              <a:off x="4030354" y="6076208"/>
              <a:ext cx="12693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b="1" dirty="0" err="1"/>
                <a:t>Site-disturbance</a:t>
              </a:r>
              <a:r>
                <a:rPr lang="es-ES" sz="1200" b="1" dirty="0"/>
                <a:t> </a:t>
              </a:r>
              <a:r>
                <a:rPr lang="es-ES" sz="1200" b="1" dirty="0" err="1"/>
                <a:t>chronologies</a:t>
              </a:r>
              <a:endParaRPr lang="es-ES" sz="1200" b="1" dirty="0"/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65D3BC11-505E-A24E-9E46-4FCFD08A2B24}"/>
              </a:ext>
            </a:extLst>
          </p:cNvPr>
          <p:cNvSpPr txBox="1"/>
          <p:nvPr/>
        </p:nvSpPr>
        <p:spPr>
          <a:xfrm>
            <a:off x="4556001" y="3220736"/>
            <a:ext cx="1261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/>
              <a:t>Non-</a:t>
            </a:r>
            <a:r>
              <a:rPr lang="es-ES" sz="1600" b="1" dirty="0" err="1"/>
              <a:t>climatic</a:t>
            </a:r>
            <a:r>
              <a:rPr lang="es-ES" sz="1600" b="1" dirty="0"/>
              <a:t> </a:t>
            </a:r>
            <a:r>
              <a:rPr lang="es-ES" sz="1600" b="1" dirty="0" err="1"/>
              <a:t>disturbances</a:t>
            </a:r>
            <a:endParaRPr lang="es-ES" sz="1600" b="1" dirty="0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F9C42FD-0CD6-774D-A36F-4CB572B36F3C}"/>
              </a:ext>
            </a:extLst>
          </p:cNvPr>
          <p:cNvCxnSpPr>
            <a:cxnSpLocks/>
          </p:cNvCxnSpPr>
          <p:nvPr/>
        </p:nvCxnSpPr>
        <p:spPr>
          <a:xfrm flipH="1">
            <a:off x="6071089" y="3290094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037BF856-76C5-E14A-8403-2B18830A1C63}"/>
              </a:ext>
            </a:extLst>
          </p:cNvPr>
          <p:cNvCxnSpPr>
            <a:cxnSpLocks/>
          </p:cNvCxnSpPr>
          <p:nvPr/>
        </p:nvCxnSpPr>
        <p:spPr>
          <a:xfrm flipH="1">
            <a:off x="7994815" y="3262061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5E1F7CAD-9B54-DD49-A5A9-79DAFAEC900F}"/>
              </a:ext>
            </a:extLst>
          </p:cNvPr>
          <p:cNvGrpSpPr/>
          <p:nvPr/>
        </p:nvGrpSpPr>
        <p:grpSpPr>
          <a:xfrm>
            <a:off x="6690174" y="4171871"/>
            <a:ext cx="702436" cy="518889"/>
            <a:chOff x="6092481" y="4391321"/>
            <a:chExt cx="702436" cy="51888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4494102-68E9-284E-AE07-5EFCE3F63B67}"/>
                </a:ext>
              </a:extLst>
            </p:cNvPr>
            <p:cNvSpPr txBox="1"/>
            <p:nvPr/>
          </p:nvSpPr>
          <p:spPr>
            <a:xfrm>
              <a:off x="6196676" y="4391321"/>
              <a:ext cx="494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EVI</a:t>
              </a:r>
              <a:endParaRPr lang="es-ES" b="1" baseline="-25000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8DD186C-2C87-4547-8F5B-643EFC0B32C2}"/>
                </a:ext>
              </a:extLst>
            </p:cNvPr>
            <p:cNvSpPr txBox="1"/>
            <p:nvPr/>
          </p:nvSpPr>
          <p:spPr>
            <a:xfrm>
              <a:off x="6092481" y="4679378"/>
              <a:ext cx="70243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900" b="1" dirty="0"/>
                <a:t>2005, 2012</a:t>
              </a:r>
            </a:p>
          </p:txBody>
        </p:sp>
      </p:grp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CDFE6C6F-2095-4940-A163-083986A3380C}"/>
              </a:ext>
            </a:extLst>
          </p:cNvPr>
          <p:cNvGrpSpPr/>
          <p:nvPr/>
        </p:nvGrpSpPr>
        <p:grpSpPr>
          <a:xfrm>
            <a:off x="6124176" y="5175732"/>
            <a:ext cx="1834432" cy="941949"/>
            <a:chOff x="6432524" y="5175732"/>
            <a:chExt cx="1834432" cy="941949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72082FC-9891-C74F-BA9F-E9CBAEAE0E11}"/>
                </a:ext>
              </a:extLst>
            </p:cNvPr>
            <p:cNvSpPr txBox="1"/>
            <p:nvPr/>
          </p:nvSpPr>
          <p:spPr>
            <a:xfrm>
              <a:off x="6575512" y="5483509"/>
              <a:ext cx="512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BAI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EC283414-6B72-C34B-BB79-7E767A5591E3}"/>
                </a:ext>
              </a:extLst>
            </p:cNvPr>
            <p:cNvSpPr txBox="1"/>
            <p:nvPr/>
          </p:nvSpPr>
          <p:spPr>
            <a:xfrm>
              <a:off x="6480614" y="5799194"/>
              <a:ext cx="70243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900" b="1" dirty="0"/>
                <a:t>2005, 2012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866300BE-E3EA-6F40-9E0D-2F62E458E993}"/>
                </a:ext>
              </a:extLst>
            </p:cNvPr>
            <p:cNvSpPr txBox="1"/>
            <p:nvPr/>
          </p:nvSpPr>
          <p:spPr>
            <a:xfrm>
              <a:off x="6432524" y="5175732"/>
              <a:ext cx="79861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b="1" dirty="0"/>
                <a:t>Short-</a:t>
              </a:r>
              <a:r>
                <a:rPr lang="es-ES" sz="1000" b="1" dirty="0" err="1"/>
                <a:t>term</a:t>
              </a:r>
              <a:r>
                <a:rPr lang="es-ES" sz="1000" b="1" dirty="0"/>
                <a:t> 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C2DE734-0DE5-1F4F-B1CF-67038488486D}"/>
                </a:ext>
              </a:extLst>
            </p:cNvPr>
            <p:cNvSpPr txBox="1"/>
            <p:nvPr/>
          </p:nvSpPr>
          <p:spPr>
            <a:xfrm>
              <a:off x="7385477" y="5175732"/>
              <a:ext cx="7633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b="1" dirty="0"/>
                <a:t>Long-</a:t>
              </a:r>
              <a:r>
                <a:rPr lang="es-ES" sz="1000" b="1" dirty="0" err="1"/>
                <a:t>term</a:t>
              </a:r>
              <a:r>
                <a:rPr lang="es-ES" sz="1000" b="1" dirty="0"/>
                <a:t> 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B525245D-3B95-1E4B-A636-DD30C1B9B1C8}"/>
                </a:ext>
              </a:extLst>
            </p:cNvPr>
            <p:cNvSpPr txBox="1"/>
            <p:nvPr/>
          </p:nvSpPr>
          <p:spPr>
            <a:xfrm>
              <a:off x="7510832" y="5483509"/>
              <a:ext cx="512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BAI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C1B8AAF6-9584-9547-8A13-CC271AB8163D}"/>
                </a:ext>
              </a:extLst>
            </p:cNvPr>
            <p:cNvSpPr txBox="1"/>
            <p:nvPr/>
          </p:nvSpPr>
          <p:spPr>
            <a:xfrm>
              <a:off x="7267348" y="5748349"/>
              <a:ext cx="9996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 err="1"/>
                <a:t>Most</a:t>
              </a:r>
              <a:r>
                <a:rPr lang="es-ES" sz="900" b="1" dirty="0"/>
                <a:t> </a:t>
              </a:r>
              <a:r>
                <a:rPr lang="es-ES" sz="900" b="1" dirty="0" err="1"/>
                <a:t>severe</a:t>
              </a:r>
              <a:r>
                <a:rPr lang="es-ES" sz="900" b="1" dirty="0"/>
                <a:t> </a:t>
              </a:r>
              <a:r>
                <a:rPr lang="es-ES" sz="900" b="1" dirty="0" err="1"/>
                <a:t>droughts</a:t>
              </a:r>
              <a:r>
                <a:rPr lang="es-ES" sz="900" b="1" dirty="0"/>
                <a:t> (</a:t>
              </a:r>
              <a:r>
                <a:rPr lang="es-ES" sz="900" b="1" i="1" dirty="0"/>
                <a:t>n=8</a:t>
              </a:r>
              <a:r>
                <a:rPr lang="es-ES" sz="900" b="1" dirty="0"/>
                <a:t>)</a:t>
              </a:r>
            </a:p>
          </p:txBody>
        </p: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50C6C4B9-C3E9-A64F-A595-F333A7035C52}"/>
              </a:ext>
            </a:extLst>
          </p:cNvPr>
          <p:cNvSpPr txBox="1"/>
          <p:nvPr/>
        </p:nvSpPr>
        <p:spPr>
          <a:xfrm>
            <a:off x="1118192" y="3933556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Remote</a:t>
            </a:r>
            <a:r>
              <a:rPr lang="es-ES" sz="1400" b="1" dirty="0"/>
              <a:t> </a:t>
            </a:r>
            <a:r>
              <a:rPr lang="es-ES" sz="1400" b="1" dirty="0" err="1"/>
              <a:t>sensing</a:t>
            </a:r>
            <a:endParaRPr lang="es-ES" sz="1400" b="1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7D7492AF-C868-1F44-96FD-0EEAABF19E5A}"/>
              </a:ext>
            </a:extLst>
          </p:cNvPr>
          <p:cNvSpPr txBox="1"/>
          <p:nvPr/>
        </p:nvSpPr>
        <p:spPr>
          <a:xfrm>
            <a:off x="1118192" y="5118752"/>
            <a:ext cx="1310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Dendroecology</a:t>
            </a:r>
            <a:endParaRPr lang="es-ES" sz="1400" b="1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64E8C8A6-BA61-5D40-8012-0A514460A8F2}"/>
              </a:ext>
            </a:extLst>
          </p:cNvPr>
          <p:cNvSpPr txBox="1"/>
          <p:nvPr/>
        </p:nvSpPr>
        <p:spPr>
          <a:xfrm>
            <a:off x="6093696" y="3616296"/>
            <a:ext cx="18598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/>
              <a:t>Resistance</a:t>
            </a:r>
            <a:r>
              <a:rPr lang="es-ES" sz="1000" dirty="0"/>
              <a:t>; </a:t>
            </a:r>
            <a:r>
              <a:rPr lang="es-ES" sz="1000" dirty="0" err="1"/>
              <a:t>Recovery</a:t>
            </a:r>
            <a:r>
              <a:rPr lang="es-ES" sz="1000" dirty="0"/>
              <a:t>; </a:t>
            </a:r>
            <a:r>
              <a:rPr lang="es-ES" sz="1000" dirty="0" err="1"/>
              <a:t>Resilience</a:t>
            </a:r>
            <a:endParaRPr lang="es-ES" sz="1000" dirty="0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911CF3D6-8941-2E47-A8BA-193C0F46A381}"/>
              </a:ext>
            </a:extLst>
          </p:cNvPr>
          <p:cNvSpPr/>
          <p:nvPr/>
        </p:nvSpPr>
        <p:spPr>
          <a:xfrm>
            <a:off x="7324144" y="6132398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2</a:t>
            </a:r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194FB85B-061B-0C42-B92C-64B0433B514A}"/>
              </a:ext>
            </a:extLst>
          </p:cNvPr>
          <p:cNvSpPr/>
          <p:nvPr/>
        </p:nvSpPr>
        <p:spPr>
          <a:xfrm>
            <a:off x="3693948" y="471386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6C6D57F4-318B-8946-AEF9-9D56CEE67FC8}"/>
              </a:ext>
            </a:extLst>
          </p:cNvPr>
          <p:cNvSpPr/>
          <p:nvPr/>
        </p:nvSpPr>
        <p:spPr>
          <a:xfrm>
            <a:off x="3709366" y="6143597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29B22FA6-F380-7049-9306-C88FD483D518}"/>
              </a:ext>
            </a:extLst>
          </p:cNvPr>
          <p:cNvSpPr/>
          <p:nvPr/>
        </p:nvSpPr>
        <p:spPr>
          <a:xfrm>
            <a:off x="6930000" y="472809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3</a:t>
            </a: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3A7F1858-D5DF-1C4B-B58E-4F573F8E76DE}"/>
              </a:ext>
            </a:extLst>
          </p:cNvPr>
          <p:cNvSpPr/>
          <p:nvPr/>
        </p:nvSpPr>
        <p:spPr>
          <a:xfrm>
            <a:off x="6392384" y="6103509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777542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1247</TotalTime>
  <Words>114</Words>
  <Application>Microsoft Macintosh PowerPoint</Application>
  <PresentationFormat>Widescreen</PresentationFormat>
  <Paragraphs>58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J.</dc:creator>
  <cp:lastModifiedBy>Antonio J.</cp:lastModifiedBy>
  <cp:revision>28</cp:revision>
  <dcterms:created xsi:type="dcterms:W3CDTF">2020-05-18T15:07:40Z</dcterms:created>
  <dcterms:modified xsi:type="dcterms:W3CDTF">2020-05-19T11:55:12Z</dcterms:modified>
</cp:coreProperties>
</file>

<file path=docProps/thumbnail.jpeg>
</file>